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91" r:id="rId3"/>
    <p:sldId id="280" r:id="rId4"/>
    <p:sldId id="281" r:id="rId5"/>
    <p:sldId id="282" r:id="rId6"/>
    <p:sldId id="286" r:id="rId7"/>
    <p:sldId id="285" r:id="rId8"/>
    <p:sldId id="287" r:id="rId9"/>
    <p:sldId id="284" r:id="rId10"/>
    <p:sldId id="288" r:id="rId11"/>
    <p:sldId id="290" r:id="rId1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000066"/>
    <a:srgbClr val="FFFF66"/>
    <a:srgbClr val="FFCC99"/>
    <a:srgbClr val="66FFFF"/>
    <a:srgbClr val="CCFFFF"/>
    <a:srgbClr val="CCFF99"/>
    <a:srgbClr val="FFCCFF"/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20" y="17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3201A-2041-4F32-9020-3575692A0387}" type="datetimeFigureOut">
              <a:rPr lang="en-US"/>
              <a:pPr>
                <a:defRPr/>
              </a:pPr>
              <a:t>10/7/2019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F5EF17-F487-4D5C-BF81-677628D5B4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B0C3BA-A54E-4D3C-B1AC-8990CE66432A}" type="datetimeFigureOut">
              <a:rPr lang="en-US"/>
              <a:pPr>
                <a:defRPr/>
              </a:pPr>
              <a:t>10/7/2019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8B39A-10D1-487A-8C5D-F884AAC74A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F5026A-EEC4-43D1-9F70-E515550F1279}" type="datetimeFigureOut">
              <a:rPr lang="en-US"/>
              <a:pPr>
                <a:defRPr/>
              </a:pPr>
              <a:t>10/7/2019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8F1103-4556-4080-A287-8174C215B0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6536B5-00EC-44A3-8CDA-38BD1E6E933D}" type="datetimeFigureOut">
              <a:rPr lang="en-US"/>
              <a:pPr>
                <a:defRPr/>
              </a:pPr>
              <a:t>10/7/2019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8071B-D9B6-443A-A596-6F819CAD67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D1FEA-93C9-4C2B-86AF-C9626D554624}" type="datetimeFigureOut">
              <a:rPr lang="en-US"/>
              <a:pPr>
                <a:defRPr/>
              </a:pPr>
              <a:t>10/7/2019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874460-C338-4894-8DD9-C704ECEDCA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0D05A-21EE-4FF6-85CA-800735D6DA82}" type="datetimeFigureOut">
              <a:rPr lang="en-US"/>
              <a:pPr>
                <a:defRPr/>
              </a:pPr>
              <a:t>10/7/2019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F6E4D7-8C3C-4015-8724-323309F57B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2325B5-9EF8-4D82-B0EE-B17EE447727D}" type="datetimeFigureOut">
              <a:rPr lang="en-US"/>
              <a:pPr>
                <a:defRPr/>
              </a:pPr>
              <a:t>10/7/2019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8029FA-ACBE-4264-9790-60D899A019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D1B2F-DC30-45F2-87FD-3D56223CCB9D}" type="datetimeFigureOut">
              <a:rPr lang="en-US"/>
              <a:pPr>
                <a:defRPr/>
              </a:pPr>
              <a:t>10/7/2019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A13D8D-EF8C-4D38-974A-F1E4A71866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1D0A7-79A6-48B7-8DBE-AEFB4210FAC8}" type="datetimeFigureOut">
              <a:rPr lang="en-US"/>
              <a:pPr>
                <a:defRPr/>
              </a:pPr>
              <a:t>10/7/2019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F2F085-98FC-4CAE-BB6B-012CB428AA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201CD-7DC0-4EDA-A70C-E0763CC5D3E7}" type="datetimeFigureOut">
              <a:rPr lang="en-US"/>
              <a:pPr>
                <a:defRPr/>
              </a:pPr>
              <a:t>10/7/2019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888606-A54C-4309-BA34-2EBD2C378A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AF599-E960-4373-9867-60940062C929}" type="datetimeFigureOut">
              <a:rPr lang="en-US"/>
              <a:pPr>
                <a:defRPr/>
              </a:pPr>
              <a:t>10/7/2019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E5D86B-CE55-41B5-A157-ACB4145E22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8878852-0D0D-4224-BBEE-9C30AAEA9B19}" type="datetimeFigureOut">
              <a:rPr lang="en-US"/>
              <a:pPr>
                <a:defRPr/>
              </a:pPr>
              <a:t>10/7/2019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E0EC104-33B6-4692-8B0D-39FB690D75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4876800" y="4995166"/>
            <a:ext cx="5146602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</a:t>
            </a:r>
            <a:r>
              <a:rPr lang="vi-VN" sz="24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ân Bình, ngày </a:t>
            </a:r>
            <a:r>
              <a:rPr lang="en-US" sz="24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05</a:t>
            </a:r>
            <a:r>
              <a:rPr lang="vi-VN" sz="24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tháng </a:t>
            </a:r>
            <a:r>
              <a:rPr lang="en-US" sz="24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vi-VN" sz="24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năm 201</a:t>
            </a:r>
            <a:r>
              <a:rPr lang="en-US" sz="24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3" name="Rectangle 2"/>
          <p:cNvSpPr/>
          <p:nvPr/>
        </p:nvSpPr>
        <p:spPr>
          <a:xfrm>
            <a:off x="228600" y="152400"/>
            <a:ext cx="11811000" cy="655320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Title 1"/>
          <p:cNvSpPr txBox="1">
            <a:spLocks/>
          </p:cNvSpPr>
          <p:nvPr/>
        </p:nvSpPr>
        <p:spPr bwMode="auto">
          <a:xfrm>
            <a:off x="1981200" y="22878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 fontScale="97500"/>
          </a:bodyPr>
          <a:lstStyle/>
          <a:p>
            <a:pPr algn="ctr" eaLnBrk="0" fontAlgn="auto" hangingPunct="0">
              <a:spcAft>
                <a:spcPts val="0"/>
              </a:spcAft>
              <a:defRPr/>
            </a:pP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ỦY BAN NHÂN DÂN QUẬN TÂN BÌNH</a:t>
            </a:r>
            <a:br>
              <a:rPr lang="en-US" sz="2000" b="1" dirty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TRƯỜNG MẦM NON 15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211154" y="2060777"/>
            <a:ext cx="10058400" cy="2585323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54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HỌC HỎI LÀ MỘT VIỆC </a:t>
            </a:r>
          </a:p>
          <a:p>
            <a:pPr algn="ctr">
              <a:lnSpc>
                <a:spcPct val="150000"/>
              </a:lnSpc>
              <a:defRPr/>
            </a:pPr>
            <a:r>
              <a:rPr lang="en-US" sz="54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PHẢI TIẾP TỤC SUỐT ĐỜI</a:t>
            </a:r>
            <a:endParaRPr lang="en-US" sz="6600" b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 bwMode="auto">
          <a:xfrm>
            <a:off x="484512" y="2264659"/>
            <a:ext cx="1752600" cy="533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Autofit/>
          </a:bodyPr>
          <a:lstStyle/>
          <a:p>
            <a:pPr eaLnBrk="0" fontAlgn="auto" hangingPunct="0">
              <a:spcAft>
                <a:spcPts val="0"/>
              </a:spcAft>
              <a:defRPr/>
            </a:pPr>
            <a:r>
              <a:rPr lang="en-US" sz="3200" b="1" u="sng" dirty="0" err="1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Chủ</a:t>
            </a:r>
            <a:r>
              <a:rPr lang="en-US" sz="3200" b="1" u="sng" dirty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đề</a:t>
            </a:r>
            <a:r>
              <a:rPr lang="en-US" sz="3200" b="1" u="sng" dirty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</a:p>
        </p:txBody>
      </p:sp>
      <p:sp>
        <p:nvSpPr>
          <p:cNvPr id="16" name="Title 1"/>
          <p:cNvSpPr txBox="1">
            <a:spLocks/>
          </p:cNvSpPr>
          <p:nvPr/>
        </p:nvSpPr>
        <p:spPr bwMode="auto">
          <a:xfrm>
            <a:off x="2000491" y="1319913"/>
            <a:ext cx="8243104" cy="942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Autofit/>
          </a:bodyPr>
          <a:lstStyle/>
          <a:p>
            <a:pPr eaLnBrk="0" fontAlgn="auto" hangingPunct="0">
              <a:spcAft>
                <a:spcPts val="0"/>
              </a:spcAft>
              <a:defRPr/>
            </a:pPr>
            <a:r>
              <a:rPr lang="en-US" sz="3200" b="1" u="sng" dirty="0" err="1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Tuần</a:t>
            </a:r>
            <a:r>
              <a:rPr lang="en-US" sz="3200" b="1" u="sng" dirty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lễ</a:t>
            </a:r>
            <a:r>
              <a:rPr lang="en-US" sz="3200" b="1" u="sng" dirty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hưởng</a:t>
            </a:r>
            <a:r>
              <a:rPr lang="en-US" sz="3200" b="1" u="sng" dirty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ứng</a:t>
            </a:r>
            <a:r>
              <a:rPr lang="en-US" sz="3200" b="1" u="sng" dirty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học</a:t>
            </a:r>
            <a:r>
              <a:rPr lang="en-US" sz="3200" b="1" u="sng" dirty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tập</a:t>
            </a:r>
            <a:r>
              <a:rPr lang="en-US" sz="3200" b="1" u="sng" dirty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suốt</a:t>
            </a:r>
            <a:r>
              <a:rPr lang="en-US" sz="3200" b="1" u="sng" dirty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đời</a:t>
            </a:r>
            <a:r>
              <a:rPr lang="en-US" sz="3200" b="1" u="sng" dirty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năm</a:t>
            </a:r>
            <a:r>
              <a:rPr lang="en-US" sz="3200" b="1" u="sng" dirty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2019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5295900" y="1219200"/>
            <a:ext cx="160020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4572000" y="5148859"/>
            <a:ext cx="5146602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n w="12700">
                  <a:solidFill>
                    <a:prstClr val="black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</a:t>
            </a:r>
            <a:r>
              <a:rPr lang="vi-VN" sz="2400" b="1" dirty="0">
                <a:ln w="12700">
                  <a:solidFill>
                    <a:prstClr val="black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ân Bình, ngày </a:t>
            </a:r>
            <a:r>
              <a:rPr lang="en-US" sz="2400" b="1" dirty="0">
                <a:ln w="12700">
                  <a:solidFill>
                    <a:prstClr val="black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07</a:t>
            </a:r>
            <a:r>
              <a:rPr lang="vi-VN" sz="2400" b="1" dirty="0">
                <a:ln w="12700">
                  <a:solidFill>
                    <a:prstClr val="black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tháng </a:t>
            </a:r>
            <a:r>
              <a:rPr lang="en-US" sz="2400" b="1" dirty="0">
                <a:ln w="12700">
                  <a:solidFill>
                    <a:prstClr val="black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vi-VN" sz="2400" b="1" dirty="0">
                <a:ln w="12700">
                  <a:solidFill>
                    <a:prstClr val="black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năm 201</a:t>
            </a:r>
            <a:r>
              <a:rPr lang="en-US" sz="2400" b="1" dirty="0">
                <a:ln w="12700">
                  <a:solidFill>
                    <a:prstClr val="black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2052" name="Picture 4" descr="hinh nen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-457200"/>
            <a:ext cx="97536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 txBox="1">
            <a:spLocks/>
          </p:cNvSpPr>
          <p:nvPr/>
        </p:nvSpPr>
        <p:spPr bwMode="auto">
          <a:xfrm>
            <a:off x="2133600" y="9906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Autofit/>
          </a:bodyPr>
          <a:lstStyle/>
          <a:p>
            <a:pPr marL="457200" indent="-457200" eaLnBrk="0" fontAlgn="auto" hangingPunct="0">
              <a:spcAft>
                <a:spcPts val="0"/>
              </a:spcAft>
              <a:defRPr/>
            </a:pPr>
            <a:r>
              <a:rPr lang="en-US" sz="3000" b="1">
                <a:solidFill>
                  <a:srgbClr val="FF0000"/>
                </a:solidFill>
                <a:latin typeface="Bodoni MT Black" pitchFamily="18" charset="0"/>
                <a:cs typeface="Times New Roman" pitchFamily="18" charset="0"/>
              </a:rPr>
              <a:t>     </a:t>
            </a:r>
            <a:endParaRPr lang="en-US" sz="3000" b="1" dirty="0">
              <a:solidFill>
                <a:srgbClr val="0000FF"/>
              </a:solidFill>
              <a:latin typeface="Bodoni MT Black" pitchFamily="18" charset="0"/>
              <a:cs typeface="Times New Roman" pitchFamily="18" charset="0"/>
            </a:endParaRPr>
          </a:p>
          <a:p>
            <a:pPr marL="457200" indent="-457200" eaLnBrk="0" fontAlgn="auto" hangingPunct="0">
              <a:spcAft>
                <a:spcPts val="0"/>
              </a:spcAft>
              <a:defRPr/>
            </a:pPr>
            <a:endParaRPr lang="en-US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0" fontAlgn="auto" hangingPunct="0">
              <a:spcAft>
                <a:spcPts val="0"/>
              </a:spcAft>
              <a:defRPr/>
            </a:pP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0" fontAlgn="auto" hangingPunct="0">
              <a:spcAft>
                <a:spcPts val="0"/>
              </a:spcAft>
              <a:defRPr/>
            </a:pP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133600" y="846179"/>
            <a:ext cx="8077200" cy="46705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Trường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hợp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khiếu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nại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do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cơ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quan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tổ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chức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nhân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khác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chuyển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đến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ngoài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thông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báo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khiếu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nại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định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tại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khoản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Điều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này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quyết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khiếu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nại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lần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phải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thông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báo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văn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bản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thụ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lý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quyết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khiếu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nại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cơ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quan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tổ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chức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nhân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đã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chuyển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khiếu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nại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đến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Trường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hợp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thụ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lý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quyết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thì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phải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nêu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rõ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lý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do.</a:t>
            </a:r>
            <a:endParaRPr lang="en-US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Thời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hạn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quyết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khiếu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nại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lần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quá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45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ngày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kể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ngày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thụ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lý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đối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vụ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phức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tạp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thì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thời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hạn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quyết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khiếu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nại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quá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60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ngày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kể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ngày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thụ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lý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Ở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vùng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sâu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vùng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khó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khăn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thì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thời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hạn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quyết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khiếu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nại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quá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60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ngày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kể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ngày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thụ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lý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đối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vụ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phức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tạp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thì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thời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hạn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quyết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khiếu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nại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quá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90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ngày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kể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ngày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thụ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lý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03813" y="-261867"/>
            <a:ext cx="5631975" cy="707886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4000" b="1" dirty="0" err="1">
                <a:solidFill>
                  <a:srgbClr val="FF0000"/>
                </a:solidFill>
                <a:latin typeface="Roboto"/>
              </a:rPr>
              <a:t>Khiếu</a:t>
            </a:r>
            <a:r>
              <a:rPr lang="en-US" sz="4000" b="1" dirty="0">
                <a:solidFill>
                  <a:srgbClr val="FF0000"/>
                </a:solidFill>
                <a:latin typeface="Roboto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Roboto"/>
              </a:rPr>
              <a:t>nại</a:t>
            </a:r>
            <a:r>
              <a:rPr lang="en-US" sz="4000" b="1" dirty="0">
                <a:solidFill>
                  <a:srgbClr val="FF0000"/>
                </a:solidFill>
                <a:latin typeface="Roboto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Roboto"/>
              </a:rPr>
              <a:t>lần</a:t>
            </a:r>
            <a:r>
              <a:rPr lang="en-US" sz="4000" b="1" dirty="0">
                <a:solidFill>
                  <a:srgbClr val="FF0000"/>
                </a:solidFill>
                <a:latin typeface="Roboto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Roboto"/>
              </a:rPr>
              <a:t>hai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40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2052" name="Picture 4" descr="hinh nen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-457200"/>
            <a:ext cx="97536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 txBox="1">
            <a:spLocks/>
          </p:cNvSpPr>
          <p:nvPr/>
        </p:nvSpPr>
        <p:spPr bwMode="auto">
          <a:xfrm>
            <a:off x="2133600" y="9906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Autofit/>
          </a:bodyPr>
          <a:lstStyle/>
          <a:p>
            <a:pPr marL="457200" indent="-457200" eaLnBrk="0" fontAlgn="auto" hangingPunct="0">
              <a:spcAft>
                <a:spcPts val="0"/>
              </a:spcAft>
              <a:defRPr/>
            </a:pPr>
            <a:r>
              <a:rPr lang="en-US" sz="3000" b="1">
                <a:solidFill>
                  <a:srgbClr val="FF0000"/>
                </a:solidFill>
                <a:latin typeface="Bodoni MT Black" pitchFamily="18" charset="0"/>
                <a:cs typeface="Times New Roman" pitchFamily="18" charset="0"/>
              </a:rPr>
              <a:t>     </a:t>
            </a:r>
            <a:endParaRPr lang="en-US" sz="3000" b="1" dirty="0">
              <a:solidFill>
                <a:srgbClr val="0000FF"/>
              </a:solidFill>
              <a:latin typeface="Bodoni MT Black" pitchFamily="18" charset="0"/>
              <a:cs typeface="Times New Roman" pitchFamily="18" charset="0"/>
            </a:endParaRPr>
          </a:p>
          <a:p>
            <a:pPr marL="457200" indent="-457200" eaLnBrk="0" fontAlgn="auto" hangingPunct="0">
              <a:spcAft>
                <a:spcPts val="0"/>
              </a:spcAft>
              <a:defRPr/>
            </a:pPr>
            <a:endParaRPr lang="en-US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0" fontAlgn="auto" hangingPunct="0">
              <a:spcAft>
                <a:spcPts val="0"/>
              </a:spcAft>
              <a:defRPr/>
            </a:pP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0" fontAlgn="auto" hangingPunct="0">
              <a:spcAft>
                <a:spcPts val="0"/>
              </a:spcAft>
              <a:defRPr/>
            </a:pP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03813" y="-261867"/>
            <a:ext cx="5631975" cy="707886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4000" b="1" dirty="0" err="1">
                <a:solidFill>
                  <a:srgbClr val="FF0000"/>
                </a:solidFill>
                <a:latin typeface="Roboto"/>
              </a:rPr>
              <a:t>Khiếu</a:t>
            </a:r>
            <a:r>
              <a:rPr lang="en-US" sz="4000" b="1" dirty="0">
                <a:solidFill>
                  <a:srgbClr val="FF0000"/>
                </a:solidFill>
                <a:latin typeface="Roboto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Roboto"/>
              </a:rPr>
              <a:t>nại</a:t>
            </a:r>
            <a:r>
              <a:rPr lang="en-US" sz="4000" b="1" dirty="0">
                <a:solidFill>
                  <a:srgbClr val="FF0000"/>
                </a:solidFill>
                <a:latin typeface="Roboto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Roboto"/>
              </a:rPr>
              <a:t>lần</a:t>
            </a:r>
            <a:r>
              <a:rPr lang="en-US" sz="4000" b="1" dirty="0">
                <a:solidFill>
                  <a:srgbClr val="FF0000"/>
                </a:solidFill>
                <a:latin typeface="Roboto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Roboto"/>
              </a:rPr>
              <a:t>hai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057400" y="824919"/>
            <a:ext cx="8077200" cy="51783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Quyết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định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giải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quyết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khiếu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nại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lần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hai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Điều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31): </a:t>
            </a:r>
            <a:endParaRPr lang="en-US" sz="22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giải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quyết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khiếu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nại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lần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hai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phải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quyết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định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giải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quyết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khiếu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nại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nội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dung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chính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quyết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định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giải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quyết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khiếu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nại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lần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đầu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bổ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sung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thêm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nội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dung: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Kết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quả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giải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quyết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khiếu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nại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giải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quyết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khiếu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nại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lần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đầu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nếu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Quyền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khởi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kiện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vụ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án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tại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Tòa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án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2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Trường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hợp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khiếu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nại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đồng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ý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quyết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định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giải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quyết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khiếu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nại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lần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hai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hoặc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quá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thời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hạn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định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thời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hạn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giải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quyết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khiếu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nại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lần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hai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mà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khiếu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nại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giải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quyết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thì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khiếu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nại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quyền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khởi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kiện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vụ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án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tại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tòa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án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2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Trường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hợp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bị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khiếu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nại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đồng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ý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quyết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định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giải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quyết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khiếu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nại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lần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hai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định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thì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quyền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khởi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kiện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vụ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án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hành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chính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định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2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vi-VN" sz="2800" b="1" dirty="0">
                <a:solidFill>
                  <a:srgbClr val="333333"/>
                </a:solidFill>
                <a:latin typeface="arial"/>
              </a:rPr>
              <a:t>  </a:t>
            </a:r>
            <a:r>
              <a:rPr lang="vi-VN" sz="2800" b="1" dirty="0">
                <a:solidFill>
                  <a:srgbClr val="333333"/>
                </a:solidFill>
                <a:latin typeface="inherit"/>
              </a:rPr>
              <a:t> </a:t>
            </a:r>
            <a:endParaRPr lang="vi-VN" sz="2800" dirty="0">
              <a:solidFill>
                <a:srgbClr val="333333"/>
              </a:solidFill>
              <a:latin typeface="inherit"/>
            </a:endParaRPr>
          </a:p>
        </p:txBody>
      </p:sp>
    </p:spTree>
    <p:extLst>
      <p:ext uri="{BB962C8B-B14F-4D97-AF65-F5344CB8AC3E}">
        <p14:creationId xmlns:p14="http://schemas.microsoft.com/office/powerpoint/2010/main" val="1848646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</p:txBody>
      </p:sp>
      <p:pic>
        <p:nvPicPr>
          <p:cNvPr id="2052" name="Picture 4" descr="hinh nen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28600" y="0"/>
            <a:ext cx="124206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itle 1"/>
          <p:cNvSpPr txBox="1">
            <a:spLocks/>
          </p:cNvSpPr>
          <p:nvPr/>
        </p:nvSpPr>
        <p:spPr bwMode="auto">
          <a:xfrm>
            <a:off x="2133600" y="4270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 fontScale="97500"/>
          </a:bodyPr>
          <a:lstStyle/>
          <a:p>
            <a:pPr algn="ctr" eaLnBrk="0" fontAlgn="auto" hangingPunct="0">
              <a:spcAft>
                <a:spcPts val="0"/>
              </a:spcAft>
              <a:defRPr/>
            </a:pP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ỦY BAN NHÂN DÂN QUẬN TÂN BÌNH</a:t>
            </a:r>
            <a:b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 MẦM NON 15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876800" y="4995166"/>
            <a:ext cx="5146602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n w="12700">
                  <a:solidFill>
                    <a:prstClr val="black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</a:t>
            </a:r>
            <a:r>
              <a:rPr lang="vi-VN" sz="2400" b="1" dirty="0">
                <a:ln w="12700">
                  <a:solidFill>
                    <a:prstClr val="black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ân Bình, ngày </a:t>
            </a:r>
            <a:r>
              <a:rPr lang="en-US" sz="2400" b="1" dirty="0">
                <a:ln w="12700">
                  <a:solidFill>
                    <a:prstClr val="black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07</a:t>
            </a:r>
            <a:r>
              <a:rPr lang="vi-VN" sz="2400" b="1" dirty="0">
                <a:ln w="12700">
                  <a:solidFill>
                    <a:prstClr val="black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tháng </a:t>
            </a:r>
            <a:r>
              <a:rPr lang="en-US" sz="2400" b="1" dirty="0">
                <a:ln w="12700">
                  <a:solidFill>
                    <a:prstClr val="black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vi-VN" sz="2400" b="1" dirty="0">
                <a:ln w="12700">
                  <a:solidFill>
                    <a:prstClr val="black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năm 201</a:t>
            </a:r>
            <a:r>
              <a:rPr lang="en-US" sz="2400" b="1" dirty="0">
                <a:ln w="12700">
                  <a:solidFill>
                    <a:prstClr val="black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9" name="Rectangle 8"/>
          <p:cNvSpPr/>
          <p:nvPr/>
        </p:nvSpPr>
        <p:spPr>
          <a:xfrm>
            <a:off x="1524000" y="1752600"/>
            <a:ext cx="9448800" cy="215443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36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SINH HOẠT NGÀY PHÁP LUẬT </a:t>
            </a:r>
          </a:p>
          <a:p>
            <a:pPr algn="ctr">
              <a:defRPr/>
            </a:pPr>
            <a:endParaRPr lang="en-US" b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>
              <a:defRPr/>
            </a:pPr>
            <a:r>
              <a:rPr lang="en-US" sz="3200" b="1" spc="5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THÁNG 10</a:t>
            </a:r>
            <a:endParaRPr lang="en-US" sz="3200" b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>
              <a:defRPr/>
            </a:pPr>
            <a:r>
              <a:rPr lang="en-US" sz="44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 bwMode="auto">
          <a:xfrm>
            <a:off x="2209800" y="3581400"/>
            <a:ext cx="8686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Autofit/>
          </a:bodyPr>
          <a:lstStyle/>
          <a:p>
            <a:pPr eaLnBrk="0" fontAlgn="auto" hangingPunct="0">
              <a:spcAft>
                <a:spcPts val="0"/>
              </a:spcAft>
              <a:defRPr/>
            </a:pP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dung: LUẬT KHIẾU NẠI</a:t>
            </a:r>
          </a:p>
          <a:p>
            <a:pPr marL="457200" indent="-457200" eaLnBrk="0" fontAlgn="auto" hangingPunct="0">
              <a:spcAft>
                <a:spcPts val="0"/>
              </a:spcAft>
              <a:defRPr/>
            </a:pP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9040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2052" name="Picture 4" descr="hinh nen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-457200"/>
            <a:ext cx="97536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 txBox="1">
            <a:spLocks/>
          </p:cNvSpPr>
          <p:nvPr/>
        </p:nvSpPr>
        <p:spPr bwMode="auto">
          <a:xfrm>
            <a:off x="2133600" y="9906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Autofit/>
          </a:bodyPr>
          <a:lstStyle/>
          <a:p>
            <a:pPr marL="457200" indent="-457200" eaLnBrk="0" fontAlgn="auto" hangingPunct="0">
              <a:spcAft>
                <a:spcPts val="0"/>
              </a:spcAft>
              <a:defRPr/>
            </a:pPr>
            <a:r>
              <a:rPr lang="en-US" sz="3000" b="1">
                <a:solidFill>
                  <a:srgbClr val="FF0000"/>
                </a:solidFill>
                <a:latin typeface="Bodoni MT Black" pitchFamily="18" charset="0"/>
                <a:ea typeface="+mj-ea"/>
                <a:cs typeface="Times New Roman" pitchFamily="18" charset="0"/>
              </a:rPr>
              <a:t>     </a:t>
            </a:r>
            <a:endParaRPr lang="en-US" sz="3000" b="1" dirty="0">
              <a:solidFill>
                <a:srgbClr val="0000FF"/>
              </a:solidFill>
              <a:latin typeface="Bodoni MT Black" pitchFamily="18" charset="0"/>
              <a:ea typeface="+mj-ea"/>
              <a:cs typeface="Times New Roman" pitchFamily="18" charset="0"/>
            </a:endParaRPr>
          </a:p>
          <a:p>
            <a:pPr marL="457200" indent="-457200" eaLnBrk="0" fontAlgn="auto" hangingPunct="0">
              <a:spcAft>
                <a:spcPts val="0"/>
              </a:spcAft>
              <a:defRPr/>
            </a:pPr>
            <a:endParaRPr lang="en-US" sz="2000" dirty="0">
              <a:solidFill>
                <a:srgbClr val="FF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457200" indent="-457200" eaLnBrk="0" fontAlgn="auto" hangingPunct="0">
              <a:spcAft>
                <a:spcPts val="0"/>
              </a:spcAft>
              <a:defRPr/>
            </a:pPr>
            <a:endParaRPr lang="en-US" sz="2800" b="1" dirty="0">
              <a:solidFill>
                <a:srgbClr val="0000FF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457200" indent="-457200" eaLnBrk="0" fontAlgn="auto" hangingPunct="0">
              <a:spcAft>
                <a:spcPts val="0"/>
              </a:spcAft>
              <a:defRPr/>
            </a:pPr>
            <a:endParaRPr lang="en-US" sz="3200" b="1" dirty="0">
              <a:solidFill>
                <a:srgbClr val="0000FF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47900" y="1092131"/>
            <a:ext cx="7696200" cy="4216539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endParaRPr lang="en-US" sz="4400" b="1" dirty="0">
              <a:solidFill>
                <a:srgbClr val="FF0000"/>
              </a:solidFill>
              <a:latin typeface="Roboto"/>
            </a:endParaRPr>
          </a:p>
          <a:p>
            <a:pPr algn="ctr"/>
            <a:r>
              <a:rPr lang="en-US" sz="6000" b="1" dirty="0" err="1">
                <a:solidFill>
                  <a:srgbClr val="FF0000"/>
                </a:solidFill>
                <a:latin typeface="Roboto"/>
              </a:rPr>
              <a:t>Người</a:t>
            </a:r>
            <a:r>
              <a:rPr lang="en-US" sz="6000" b="1" dirty="0">
                <a:solidFill>
                  <a:srgbClr val="FF0000"/>
                </a:solidFill>
                <a:latin typeface="Roboto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Roboto"/>
              </a:rPr>
              <a:t>lao</a:t>
            </a:r>
            <a:r>
              <a:rPr lang="en-US" sz="6000" b="1" dirty="0">
                <a:solidFill>
                  <a:srgbClr val="FF0000"/>
                </a:solidFill>
                <a:latin typeface="Roboto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Roboto"/>
              </a:rPr>
              <a:t>động</a:t>
            </a:r>
            <a:r>
              <a:rPr lang="en-US" sz="6000" b="1" dirty="0">
                <a:solidFill>
                  <a:srgbClr val="FF0000"/>
                </a:solidFill>
                <a:latin typeface="Roboto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Roboto"/>
              </a:rPr>
              <a:t>khiếu</a:t>
            </a:r>
            <a:r>
              <a:rPr lang="en-US" sz="6000" b="1" dirty="0">
                <a:solidFill>
                  <a:srgbClr val="FF0000"/>
                </a:solidFill>
                <a:latin typeface="Roboto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Roboto"/>
              </a:rPr>
              <a:t>nại</a:t>
            </a:r>
            <a:r>
              <a:rPr lang="en-US" sz="6000" b="1" dirty="0">
                <a:solidFill>
                  <a:srgbClr val="FF0000"/>
                </a:solidFill>
                <a:latin typeface="Roboto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Roboto"/>
              </a:rPr>
              <a:t>thế</a:t>
            </a:r>
            <a:r>
              <a:rPr lang="en-US" sz="6000" b="1" dirty="0">
                <a:solidFill>
                  <a:srgbClr val="FF0000"/>
                </a:solidFill>
                <a:latin typeface="Roboto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Roboto"/>
              </a:rPr>
              <a:t>nào</a:t>
            </a:r>
            <a:r>
              <a:rPr lang="en-US" sz="6000" b="1" dirty="0">
                <a:solidFill>
                  <a:srgbClr val="FF0000"/>
                </a:solidFill>
                <a:latin typeface="Roboto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Roboto"/>
              </a:rPr>
              <a:t>cho</a:t>
            </a:r>
            <a:r>
              <a:rPr lang="en-US" sz="6000" b="1" dirty="0">
                <a:solidFill>
                  <a:srgbClr val="FF0000"/>
                </a:solidFill>
                <a:latin typeface="Roboto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Roboto"/>
              </a:rPr>
              <a:t>đúng</a:t>
            </a:r>
            <a:r>
              <a:rPr lang="en-US" sz="6000" b="1" dirty="0">
                <a:solidFill>
                  <a:srgbClr val="FF0000"/>
                </a:solidFill>
                <a:latin typeface="Roboto"/>
              </a:rPr>
              <a:t> qui </a:t>
            </a:r>
            <a:r>
              <a:rPr lang="en-US" sz="6000" b="1" dirty="0" err="1">
                <a:solidFill>
                  <a:srgbClr val="FF0000"/>
                </a:solidFill>
                <a:latin typeface="Roboto"/>
              </a:rPr>
              <a:t>định</a:t>
            </a:r>
            <a:r>
              <a:rPr lang="en-US" sz="6000" b="1" dirty="0">
                <a:solidFill>
                  <a:srgbClr val="FF0000"/>
                </a:solidFill>
                <a:latin typeface="Roboto"/>
              </a:rPr>
              <a:t>?</a:t>
            </a:r>
          </a:p>
          <a:p>
            <a:pPr algn="ctr"/>
            <a:endParaRPr lang="en-US" sz="4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2052" name="Picture 4" descr="hinh nen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52400" y="-354890"/>
            <a:ext cx="12344400" cy="7212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 txBox="1">
            <a:spLocks/>
          </p:cNvSpPr>
          <p:nvPr/>
        </p:nvSpPr>
        <p:spPr bwMode="auto">
          <a:xfrm>
            <a:off x="2133600" y="9906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Autofit/>
          </a:bodyPr>
          <a:lstStyle/>
          <a:p>
            <a:pPr marL="457200" indent="-457200" eaLnBrk="0" fontAlgn="auto" hangingPunct="0">
              <a:spcAft>
                <a:spcPts val="0"/>
              </a:spcAft>
              <a:defRPr/>
            </a:pPr>
            <a:r>
              <a:rPr lang="en-US" sz="3000" b="1">
                <a:solidFill>
                  <a:srgbClr val="FF0000"/>
                </a:solidFill>
                <a:latin typeface="Bodoni MT Black" pitchFamily="18" charset="0"/>
                <a:cs typeface="Times New Roman" pitchFamily="18" charset="0"/>
              </a:rPr>
              <a:t>     </a:t>
            </a:r>
            <a:endParaRPr lang="en-US" sz="3000" b="1" dirty="0">
              <a:solidFill>
                <a:srgbClr val="0000FF"/>
              </a:solidFill>
              <a:latin typeface="Bodoni MT Black" pitchFamily="18" charset="0"/>
              <a:cs typeface="Times New Roman" pitchFamily="18" charset="0"/>
            </a:endParaRPr>
          </a:p>
          <a:p>
            <a:pPr marL="457200" indent="-457200" eaLnBrk="0" fontAlgn="auto" hangingPunct="0">
              <a:spcAft>
                <a:spcPts val="0"/>
              </a:spcAft>
              <a:defRPr/>
            </a:pPr>
            <a:endParaRPr lang="en-US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0" fontAlgn="auto" hangingPunct="0">
              <a:spcAft>
                <a:spcPts val="0"/>
              </a:spcAft>
              <a:defRPr/>
            </a:pP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0" fontAlgn="auto" hangingPunct="0">
              <a:spcAft>
                <a:spcPts val="0"/>
              </a:spcAft>
              <a:defRPr/>
            </a:pP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228850" y="1333500"/>
            <a:ext cx="7734300" cy="41211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Kịp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thời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khách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quan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khai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dân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chủ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định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pháp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luật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Bảo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đảm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quyền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lợi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ích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hợp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pháp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khiếu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nại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bị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khiếu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nại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nhân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tổ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chức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liên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quan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95600" y="420807"/>
            <a:ext cx="6553200" cy="769441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4400" b="1" dirty="0" err="1">
                <a:solidFill>
                  <a:srgbClr val="FF0000"/>
                </a:solidFill>
                <a:latin typeface="Roboto"/>
              </a:rPr>
              <a:t>Nguyên</a:t>
            </a:r>
            <a:r>
              <a:rPr lang="en-US" sz="4400" b="1" dirty="0">
                <a:solidFill>
                  <a:srgbClr val="FF0000"/>
                </a:solidFill>
                <a:latin typeface="Roboto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Roboto"/>
              </a:rPr>
              <a:t>tắc</a:t>
            </a:r>
            <a:r>
              <a:rPr lang="en-US" sz="4400" b="1" dirty="0">
                <a:solidFill>
                  <a:srgbClr val="FF0000"/>
                </a:solidFill>
                <a:latin typeface="Roboto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Roboto"/>
              </a:rPr>
              <a:t>khiếu</a:t>
            </a:r>
            <a:r>
              <a:rPr lang="en-US" sz="4400" b="1" dirty="0">
                <a:solidFill>
                  <a:srgbClr val="FF0000"/>
                </a:solidFill>
                <a:latin typeface="Roboto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Roboto"/>
              </a:rPr>
              <a:t>nại</a:t>
            </a:r>
            <a:endParaRPr lang="en-US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951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2052" name="Picture 4" descr="hinh nen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-228600"/>
            <a:ext cx="97536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 txBox="1">
            <a:spLocks/>
          </p:cNvSpPr>
          <p:nvPr/>
        </p:nvSpPr>
        <p:spPr bwMode="auto">
          <a:xfrm>
            <a:off x="2133600" y="9906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Autofit/>
          </a:bodyPr>
          <a:lstStyle/>
          <a:p>
            <a:pPr marL="457200" indent="-457200" eaLnBrk="0" fontAlgn="auto" hangingPunct="0">
              <a:spcAft>
                <a:spcPts val="0"/>
              </a:spcAft>
              <a:defRPr/>
            </a:pPr>
            <a:r>
              <a:rPr lang="en-US" sz="3000" b="1">
                <a:solidFill>
                  <a:srgbClr val="FF0000"/>
                </a:solidFill>
                <a:latin typeface="Bodoni MT Black" pitchFamily="18" charset="0"/>
                <a:cs typeface="Times New Roman" pitchFamily="18" charset="0"/>
              </a:rPr>
              <a:t>     </a:t>
            </a:r>
            <a:endParaRPr lang="en-US" sz="3000" b="1" dirty="0">
              <a:solidFill>
                <a:srgbClr val="0000FF"/>
              </a:solidFill>
              <a:latin typeface="Bodoni MT Black" pitchFamily="18" charset="0"/>
              <a:cs typeface="Times New Roman" pitchFamily="18" charset="0"/>
            </a:endParaRPr>
          </a:p>
          <a:p>
            <a:pPr marL="457200" indent="-457200" eaLnBrk="0" fontAlgn="auto" hangingPunct="0">
              <a:spcAft>
                <a:spcPts val="0"/>
              </a:spcAft>
              <a:defRPr/>
            </a:pPr>
            <a:endParaRPr lang="en-US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0" fontAlgn="auto" hangingPunct="0">
              <a:spcAft>
                <a:spcPts val="0"/>
              </a:spcAft>
              <a:defRPr/>
            </a:pP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0" fontAlgn="auto" hangingPunct="0">
              <a:spcAft>
                <a:spcPts val="0"/>
              </a:spcAft>
              <a:defRPr/>
            </a:pP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356213" y="152400"/>
            <a:ext cx="5631975" cy="707886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4000" b="1" dirty="0" err="1">
                <a:solidFill>
                  <a:srgbClr val="FF0000"/>
                </a:solidFill>
                <a:latin typeface="Roboto"/>
              </a:rPr>
              <a:t>Thời</a:t>
            </a:r>
            <a:r>
              <a:rPr lang="en-US" sz="4000" b="1" dirty="0">
                <a:solidFill>
                  <a:srgbClr val="FF0000"/>
                </a:solidFill>
                <a:latin typeface="Roboto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Roboto"/>
              </a:rPr>
              <a:t>hiệu</a:t>
            </a:r>
            <a:r>
              <a:rPr lang="en-US" sz="4000" b="1" dirty="0">
                <a:solidFill>
                  <a:srgbClr val="FF0000"/>
                </a:solidFill>
                <a:latin typeface="Roboto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Roboto"/>
              </a:rPr>
              <a:t>khiếu</a:t>
            </a:r>
            <a:r>
              <a:rPr lang="en-US" sz="4000" b="1" dirty="0">
                <a:solidFill>
                  <a:srgbClr val="FF0000"/>
                </a:solidFill>
                <a:latin typeface="Roboto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Roboto"/>
              </a:rPr>
              <a:t>nại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133600" y="1264878"/>
            <a:ext cx="7924800" cy="4318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Thời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hiệu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khiếu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nại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lần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đầu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180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ngày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kể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ngày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khiếu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nại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nhận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hoặc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quyết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định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hành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vi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sử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lao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bị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khiếu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nại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Trường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hợp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khiếu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nại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thực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quyền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khiếu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nại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đúng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thời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hiệu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định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nêu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vì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ốm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đau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thiên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tai,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địch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tác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ở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nơi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hoặc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vì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trở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ngại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khách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thì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thời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trở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ngại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vào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thời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hiệu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khiếu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nại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0677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2052" name="Picture 4" descr="hinh nen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-228600"/>
            <a:ext cx="97536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 txBox="1">
            <a:spLocks/>
          </p:cNvSpPr>
          <p:nvPr/>
        </p:nvSpPr>
        <p:spPr bwMode="auto">
          <a:xfrm>
            <a:off x="2133600" y="9906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Autofit/>
          </a:bodyPr>
          <a:lstStyle/>
          <a:p>
            <a:pPr marL="457200" indent="-457200" eaLnBrk="0" fontAlgn="auto" hangingPunct="0">
              <a:spcAft>
                <a:spcPts val="0"/>
              </a:spcAft>
              <a:defRPr/>
            </a:pPr>
            <a:r>
              <a:rPr lang="en-US" sz="3000" b="1">
                <a:solidFill>
                  <a:srgbClr val="FF0000"/>
                </a:solidFill>
                <a:latin typeface="Bodoni MT Black" pitchFamily="18" charset="0"/>
                <a:cs typeface="Times New Roman" pitchFamily="18" charset="0"/>
              </a:rPr>
              <a:t>     </a:t>
            </a:r>
            <a:endParaRPr lang="en-US" sz="3000" b="1" dirty="0">
              <a:solidFill>
                <a:srgbClr val="0000FF"/>
              </a:solidFill>
              <a:latin typeface="Bodoni MT Black" pitchFamily="18" charset="0"/>
              <a:cs typeface="Times New Roman" pitchFamily="18" charset="0"/>
            </a:endParaRPr>
          </a:p>
          <a:p>
            <a:pPr marL="457200" indent="-457200" eaLnBrk="0" fontAlgn="auto" hangingPunct="0">
              <a:spcAft>
                <a:spcPts val="0"/>
              </a:spcAft>
              <a:defRPr/>
            </a:pPr>
            <a:endParaRPr lang="en-US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0" fontAlgn="auto" hangingPunct="0">
              <a:spcAft>
                <a:spcPts val="0"/>
              </a:spcAft>
              <a:defRPr/>
            </a:pP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0" fontAlgn="auto" hangingPunct="0">
              <a:spcAft>
                <a:spcPts val="0"/>
              </a:spcAft>
              <a:defRPr/>
            </a:pP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356213" y="152400"/>
            <a:ext cx="5631975" cy="707886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4000" b="1" dirty="0" err="1">
                <a:solidFill>
                  <a:srgbClr val="FF0000"/>
                </a:solidFill>
                <a:latin typeface="Roboto"/>
              </a:rPr>
              <a:t>Hình</a:t>
            </a:r>
            <a:r>
              <a:rPr lang="en-US" sz="4000" b="1" dirty="0">
                <a:solidFill>
                  <a:srgbClr val="FF0000"/>
                </a:solidFill>
                <a:latin typeface="Roboto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Roboto"/>
              </a:rPr>
              <a:t>thức</a:t>
            </a:r>
            <a:r>
              <a:rPr lang="en-US" sz="4000" b="1" dirty="0">
                <a:solidFill>
                  <a:srgbClr val="FF0000"/>
                </a:solidFill>
                <a:latin typeface="Roboto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Roboto"/>
              </a:rPr>
              <a:t>khiếu</a:t>
            </a:r>
            <a:r>
              <a:rPr lang="en-US" sz="4000" b="1" dirty="0">
                <a:solidFill>
                  <a:srgbClr val="FF0000"/>
                </a:solidFill>
                <a:latin typeface="Roboto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Roboto"/>
              </a:rPr>
              <a:t>nại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133600" y="1042849"/>
            <a:ext cx="7924800" cy="49688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Khiếu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nại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thực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gửi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đơn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khiếu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nại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hoặc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khiếu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nại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trực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tiếp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Khiếu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nại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gửi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đơn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thì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đơn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khiếu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nại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ghi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rõ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nội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dung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đây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ngày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tháng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năm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khiếu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nại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tên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chỉ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khiếu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nại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tên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chỉ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cơ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tổ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chức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nhân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bị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khiếu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nại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nội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dung,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lý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do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khiếu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nại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tài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liệu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liên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đến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nội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dung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khiếu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nại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nếu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yêu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cầu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quyết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khiếu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nại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Đơn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khiếu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nại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do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khiếu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nại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ký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tên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hoặc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chỉ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Khiếu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nại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trực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tiếp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thì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người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tiếp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nhận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khiếu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nại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hướng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dẫn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người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khiếu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nại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viết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đơn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khiếu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nại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hoặc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người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tiếp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nhận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khiếu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nại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ghi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lại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đầy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đủ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nội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dung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khiếu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nại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theo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quy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định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nêu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trên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yêu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cầu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người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khiếu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nại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ký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tên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hoặc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điểm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chỉ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vào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văn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bản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1306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2052" name="Picture 4" descr="hinh nen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-457200"/>
            <a:ext cx="97536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 txBox="1">
            <a:spLocks/>
          </p:cNvSpPr>
          <p:nvPr/>
        </p:nvSpPr>
        <p:spPr bwMode="auto">
          <a:xfrm>
            <a:off x="2133600" y="9906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Autofit/>
          </a:bodyPr>
          <a:lstStyle/>
          <a:p>
            <a:pPr marL="457200" indent="-457200" eaLnBrk="0" fontAlgn="auto" hangingPunct="0">
              <a:spcAft>
                <a:spcPts val="0"/>
              </a:spcAft>
              <a:defRPr/>
            </a:pPr>
            <a:r>
              <a:rPr lang="en-US" sz="3000" b="1">
                <a:solidFill>
                  <a:srgbClr val="FF0000"/>
                </a:solidFill>
                <a:latin typeface="Bodoni MT Black" pitchFamily="18" charset="0"/>
                <a:cs typeface="Times New Roman" pitchFamily="18" charset="0"/>
              </a:rPr>
              <a:t>     </a:t>
            </a:r>
            <a:endParaRPr lang="en-US" sz="3000" b="1" dirty="0">
              <a:solidFill>
                <a:srgbClr val="0000FF"/>
              </a:solidFill>
              <a:latin typeface="Bodoni MT Black" pitchFamily="18" charset="0"/>
              <a:cs typeface="Times New Roman" pitchFamily="18" charset="0"/>
            </a:endParaRPr>
          </a:p>
          <a:p>
            <a:pPr marL="457200" indent="-457200" eaLnBrk="0" fontAlgn="auto" hangingPunct="0">
              <a:spcAft>
                <a:spcPts val="0"/>
              </a:spcAft>
              <a:defRPr/>
            </a:pPr>
            <a:endParaRPr lang="en-US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0" fontAlgn="auto" hangingPunct="0">
              <a:spcAft>
                <a:spcPts val="0"/>
              </a:spcAft>
              <a:defRPr/>
            </a:pP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0" fontAlgn="auto" hangingPunct="0">
              <a:spcAft>
                <a:spcPts val="0"/>
              </a:spcAft>
              <a:defRPr/>
            </a:pP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356213" y="152400"/>
            <a:ext cx="5631975" cy="707886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4000" b="1" dirty="0" err="1">
                <a:solidFill>
                  <a:srgbClr val="FF0000"/>
                </a:solidFill>
                <a:latin typeface="Roboto"/>
              </a:rPr>
              <a:t>Khiếu</a:t>
            </a:r>
            <a:r>
              <a:rPr lang="en-US" sz="4000" b="1" dirty="0">
                <a:solidFill>
                  <a:srgbClr val="FF0000"/>
                </a:solidFill>
                <a:latin typeface="Roboto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Roboto"/>
              </a:rPr>
              <a:t>nại</a:t>
            </a:r>
            <a:r>
              <a:rPr lang="en-US" sz="4000" b="1" dirty="0">
                <a:solidFill>
                  <a:srgbClr val="FF0000"/>
                </a:solidFill>
                <a:latin typeface="Roboto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Roboto"/>
              </a:rPr>
              <a:t>lần</a:t>
            </a:r>
            <a:r>
              <a:rPr lang="en-US" sz="4000" b="1" dirty="0">
                <a:solidFill>
                  <a:srgbClr val="FF0000"/>
                </a:solidFill>
                <a:latin typeface="Roboto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Roboto"/>
              </a:rPr>
              <a:t>đầu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133601" y="860287"/>
            <a:ext cx="7884993" cy="53181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căn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cứ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rằng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quyết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định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hành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vi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sử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lao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trái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pháp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luật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xâm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phạm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trực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tiếp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đến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quyền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lợi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ích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hợp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pháp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mình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thì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bị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xâm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phạm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thực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hiện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khiếu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nại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đến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sử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lao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đại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diện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pháp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luật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đơn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vị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en-US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thời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hạn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07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ngày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làm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kể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ngày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nhận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khiếu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nại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thuộc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phạm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vi,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thẩm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quyền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quyết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mình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quyết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khiếu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nại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lần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đầu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phải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thụ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lý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quyết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thông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báo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văn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bản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thụ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lý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quyết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khiếu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nại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khiếu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nại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Chánh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Thanh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Sở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Lao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Thương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binh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Xã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hội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nơi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sử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lao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đặt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trụ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sở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chính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Trường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hợp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khiếu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nại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do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cơ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quan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tổ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chức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nhân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khác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chuyển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đến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ngoài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thông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báo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định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quyết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khiếu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nại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lần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đầu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phải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thông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báo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văn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bản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thụ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lý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quyết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khiếu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nại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cơ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quan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tổ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chức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nhân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đã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chuyển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khiếu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nại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đến</a:t>
            </a:r>
            <a:endParaRPr lang="en-US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5278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2052" name="Picture 4" descr="hinh nen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-469296"/>
            <a:ext cx="97536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 txBox="1">
            <a:spLocks/>
          </p:cNvSpPr>
          <p:nvPr/>
        </p:nvSpPr>
        <p:spPr bwMode="auto">
          <a:xfrm>
            <a:off x="2133600" y="990600"/>
            <a:ext cx="7772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Autofit/>
          </a:bodyPr>
          <a:lstStyle/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Thời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hạn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quyết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khiếu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nại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lần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đầu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quá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30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ngày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kể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ngày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thụ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lý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đối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vụ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phức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tạp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thì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thời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hạn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quyết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quá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45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ngày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kể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ngày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thụ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lý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Ở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vùng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sâu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vùng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khó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khăn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thì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thời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hạn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quyết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khiếu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nại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quá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45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ngày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kể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ngày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thụ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lý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đối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vụ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phức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tạp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thì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thời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hạn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quyết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quá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60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ngày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kể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ngày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thụ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lý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Quyết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định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quyết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khiếu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nại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lần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đầu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Điều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23): 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quyết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khiếu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nại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lần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đầu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phải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quyết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định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quyết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khiếu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nại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nội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dung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chính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đây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Ngày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tháng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năm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quyết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định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Tên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chỉ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khiếu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nại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bị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khiếu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nại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Nội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dung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khiếu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nại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quả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kiểm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xác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minh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nội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dung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khiếu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nại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quả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đối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thoại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nếu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Căn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cứ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pháp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luật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quyết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khiếu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nại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luận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nội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dung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khiếu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nại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quyết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vấn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cụ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nội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dung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khiếu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nại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bồi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thường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thiệt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hại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bị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thiệt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hại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nếu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Quyền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khiếu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nại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lần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quyền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khởi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kiện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vụ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án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tại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Tòa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án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80013" y="-208464"/>
            <a:ext cx="5631975" cy="707886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4000" b="1" dirty="0" err="1">
                <a:solidFill>
                  <a:srgbClr val="FF0000"/>
                </a:solidFill>
                <a:latin typeface="Roboto"/>
              </a:rPr>
              <a:t>Khiếu</a:t>
            </a:r>
            <a:r>
              <a:rPr lang="en-US" sz="4000" b="1" dirty="0">
                <a:solidFill>
                  <a:srgbClr val="FF0000"/>
                </a:solidFill>
                <a:latin typeface="Roboto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Roboto"/>
              </a:rPr>
              <a:t>nại</a:t>
            </a:r>
            <a:r>
              <a:rPr lang="en-US" sz="4000" b="1" dirty="0">
                <a:solidFill>
                  <a:srgbClr val="FF0000"/>
                </a:solidFill>
                <a:latin typeface="Roboto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Roboto"/>
              </a:rPr>
              <a:t>lần</a:t>
            </a:r>
            <a:r>
              <a:rPr lang="en-US" sz="4000" b="1" dirty="0">
                <a:solidFill>
                  <a:srgbClr val="FF0000"/>
                </a:solidFill>
                <a:latin typeface="Roboto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Roboto"/>
              </a:rPr>
              <a:t>đầu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2743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2052" name="Picture 4" descr="hinh nen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-457200"/>
            <a:ext cx="97536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 txBox="1">
            <a:spLocks/>
          </p:cNvSpPr>
          <p:nvPr/>
        </p:nvSpPr>
        <p:spPr bwMode="auto">
          <a:xfrm>
            <a:off x="2133600" y="9906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Autofit/>
          </a:bodyPr>
          <a:lstStyle/>
          <a:p>
            <a:pPr marL="457200" indent="-457200" eaLnBrk="0" fontAlgn="auto" hangingPunct="0">
              <a:spcAft>
                <a:spcPts val="0"/>
              </a:spcAft>
              <a:defRPr/>
            </a:pPr>
            <a:r>
              <a:rPr lang="en-US" sz="3000" b="1">
                <a:solidFill>
                  <a:srgbClr val="FF0000"/>
                </a:solidFill>
                <a:latin typeface="Bodoni MT Black" pitchFamily="18" charset="0"/>
                <a:cs typeface="Times New Roman" pitchFamily="18" charset="0"/>
              </a:rPr>
              <a:t>     </a:t>
            </a:r>
            <a:endParaRPr lang="en-US" sz="3000" b="1" dirty="0">
              <a:solidFill>
                <a:srgbClr val="0000FF"/>
              </a:solidFill>
              <a:latin typeface="Bodoni MT Black" pitchFamily="18" charset="0"/>
              <a:cs typeface="Times New Roman" pitchFamily="18" charset="0"/>
            </a:endParaRPr>
          </a:p>
          <a:p>
            <a:pPr marL="457200" indent="-457200" eaLnBrk="0" fontAlgn="auto" hangingPunct="0">
              <a:spcAft>
                <a:spcPts val="0"/>
              </a:spcAft>
              <a:defRPr/>
            </a:pPr>
            <a:endParaRPr lang="en-US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0" fontAlgn="auto" hangingPunct="0">
              <a:spcAft>
                <a:spcPts val="0"/>
              </a:spcAft>
              <a:defRPr/>
            </a:pP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0" fontAlgn="auto" hangingPunct="0">
              <a:spcAft>
                <a:spcPts val="0"/>
              </a:spcAft>
              <a:defRPr/>
            </a:pP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057400" y="1056515"/>
            <a:ext cx="8077200" cy="42998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Trường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hợp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khiếu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nại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đồng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ý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quyết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định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quyết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khiếu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nại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lần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đầu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hoặc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quá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thời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hạn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quyết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khiếu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nại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lần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đầu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mà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khiếu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nại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quyết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thì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khiếu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nại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quyền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khởi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kiện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tại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tòa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án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hoặc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thực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hiện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khiếu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nại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lần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định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Khiếu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nại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lần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gửi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đến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Chánh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Thanh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Sở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Lao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Thương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binh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Xã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hội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nơi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sử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lao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đặt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trụ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sở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chính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thời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hạn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07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ngày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làm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kể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ngày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nhận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đơn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khiếu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nại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thuộc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thẩm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quyền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quyết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mình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quyết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khiếu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nại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lần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phải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thụ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lý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quyết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thông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báo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văn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bản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thụ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lý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quyết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khiếu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nại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khiếu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nại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vi-VN" sz="2800" b="1" dirty="0">
                <a:solidFill>
                  <a:srgbClr val="333333"/>
                </a:solidFill>
                <a:latin typeface="arial"/>
              </a:rPr>
              <a:t>  </a:t>
            </a:r>
            <a:r>
              <a:rPr lang="vi-VN" sz="2800" b="1" dirty="0">
                <a:solidFill>
                  <a:srgbClr val="333333"/>
                </a:solidFill>
                <a:latin typeface="inherit"/>
              </a:rPr>
              <a:t> </a:t>
            </a:r>
            <a:endParaRPr lang="vi-VN" sz="2800" dirty="0">
              <a:solidFill>
                <a:srgbClr val="333333"/>
              </a:solidFill>
              <a:latin typeface="inheri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356213" y="152400"/>
            <a:ext cx="5631975" cy="707886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4000" b="1" dirty="0" err="1">
                <a:solidFill>
                  <a:srgbClr val="FF0000"/>
                </a:solidFill>
                <a:latin typeface="Roboto"/>
              </a:rPr>
              <a:t>Khiếu</a:t>
            </a:r>
            <a:r>
              <a:rPr lang="en-US" sz="4000" b="1" dirty="0">
                <a:solidFill>
                  <a:srgbClr val="FF0000"/>
                </a:solidFill>
                <a:latin typeface="Roboto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Roboto"/>
              </a:rPr>
              <a:t>nại</a:t>
            </a:r>
            <a:r>
              <a:rPr lang="en-US" sz="4000" b="1" dirty="0">
                <a:solidFill>
                  <a:srgbClr val="FF0000"/>
                </a:solidFill>
                <a:latin typeface="Roboto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Roboto"/>
              </a:rPr>
              <a:t>lần</a:t>
            </a:r>
            <a:r>
              <a:rPr lang="en-US" sz="4000" b="1" dirty="0">
                <a:solidFill>
                  <a:srgbClr val="FF0000"/>
                </a:solidFill>
                <a:latin typeface="Roboto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Roboto"/>
              </a:rPr>
              <a:t>hai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5278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1019</TotalTime>
  <Words>1092</Words>
  <Application>Microsoft Office PowerPoint</Application>
  <PresentationFormat>Widescreen</PresentationFormat>
  <Paragraphs>67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Arial</vt:lpstr>
      <vt:lpstr>Bodoni MT Black</vt:lpstr>
      <vt:lpstr>Calibri</vt:lpstr>
      <vt:lpstr>inherit</vt:lpstr>
      <vt:lpstr>Roboto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HBT Computer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XP</dc:creator>
  <cp:lastModifiedBy>Windows User</cp:lastModifiedBy>
  <cp:revision>56</cp:revision>
  <dcterms:created xsi:type="dcterms:W3CDTF">2014-11-28T12:47:28Z</dcterms:created>
  <dcterms:modified xsi:type="dcterms:W3CDTF">2019-10-07T02:49:09Z</dcterms:modified>
</cp:coreProperties>
</file>