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91" r:id="rId3"/>
    <p:sldId id="280" r:id="rId4"/>
    <p:sldId id="281" r:id="rId5"/>
    <p:sldId id="282" r:id="rId6"/>
    <p:sldId id="286" r:id="rId7"/>
    <p:sldId id="285" r:id="rId8"/>
    <p:sldId id="287" r:id="rId9"/>
    <p:sldId id="284" r:id="rId10"/>
    <p:sldId id="288" r:id="rId11"/>
    <p:sldId id="290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66"/>
    <a:srgbClr val="FFFF66"/>
    <a:srgbClr val="FFCC99"/>
    <a:srgbClr val="66FFFF"/>
    <a:srgbClr val="CCFFFF"/>
    <a:srgbClr val="CCFF99"/>
    <a:srgbClr val="FFCC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20" y="1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3201A-2041-4F32-9020-3575692A0387}" type="datetimeFigureOut">
              <a:rPr lang="en-US"/>
              <a:pPr>
                <a:defRPr/>
              </a:pPr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5EF17-F487-4D5C-BF81-677628D5B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0C3BA-A54E-4D3C-B1AC-8990CE66432A}" type="datetimeFigureOut">
              <a:rPr lang="en-US"/>
              <a:pPr>
                <a:defRPr/>
              </a:pPr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8B39A-10D1-487A-8C5D-F884AAC74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5026A-EEC4-43D1-9F70-E515550F1279}" type="datetimeFigureOut">
              <a:rPr lang="en-US"/>
              <a:pPr>
                <a:defRPr/>
              </a:pPr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F1103-4556-4080-A287-8174C215B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536B5-00EC-44A3-8CDA-38BD1E6E933D}" type="datetimeFigureOut">
              <a:rPr lang="en-US"/>
              <a:pPr>
                <a:defRPr/>
              </a:pPr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8071B-D9B6-443A-A596-6F819CAD6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D1FEA-93C9-4C2B-86AF-C9626D554624}" type="datetimeFigureOut">
              <a:rPr lang="en-US"/>
              <a:pPr>
                <a:defRPr/>
              </a:pPr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4460-C338-4894-8DD9-C704ECEDC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0D05A-21EE-4FF6-85CA-800735D6DA82}" type="datetimeFigureOut">
              <a:rPr lang="en-US"/>
              <a:pPr>
                <a:defRPr/>
              </a:pPr>
              <a:t>10/7/2019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6E4D7-8C3C-4015-8724-323309F57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325B5-9EF8-4D82-B0EE-B17EE447727D}" type="datetimeFigureOut">
              <a:rPr lang="en-US"/>
              <a:pPr>
                <a:defRPr/>
              </a:pPr>
              <a:t>10/7/2019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029FA-ACBE-4264-9790-60D899A01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D1B2F-DC30-45F2-87FD-3D56223CCB9D}" type="datetimeFigureOut">
              <a:rPr lang="en-US"/>
              <a:pPr>
                <a:defRPr/>
              </a:pPr>
              <a:t>10/7/2019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13D8D-EF8C-4D38-974A-F1E4A7186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1D0A7-79A6-48B7-8DBE-AEFB4210FAC8}" type="datetimeFigureOut">
              <a:rPr lang="en-US"/>
              <a:pPr>
                <a:defRPr/>
              </a:pPr>
              <a:t>10/7/2019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2F085-98FC-4CAE-BB6B-012CB428A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201CD-7DC0-4EDA-A70C-E0763CC5D3E7}" type="datetimeFigureOut">
              <a:rPr lang="en-US"/>
              <a:pPr>
                <a:defRPr/>
              </a:pPr>
              <a:t>10/7/2019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88606-A54C-4309-BA34-2EBD2C378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AF599-E960-4373-9867-60940062C929}" type="datetimeFigureOut">
              <a:rPr lang="en-US"/>
              <a:pPr>
                <a:defRPr/>
              </a:pPr>
              <a:t>10/7/2019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D86B-CE55-41B5-A157-ACB4145E2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878852-0D0D-4224-BBEE-9C30AAEA9B19}" type="datetimeFigureOut">
              <a:rPr lang="en-US"/>
              <a:pPr>
                <a:defRPr/>
              </a:pPr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0EC104-33B6-4692-8B0D-39FB690D7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876800" y="4995166"/>
            <a:ext cx="514660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ân Bình, ngày </a:t>
            </a:r>
            <a:r>
              <a:rPr lang="en-US" sz="2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05</a:t>
            </a:r>
            <a:r>
              <a:rPr lang="vi-VN" sz="2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vi-VN" sz="2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 201</a:t>
            </a:r>
            <a:r>
              <a:rPr lang="en-US" sz="2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52400"/>
            <a:ext cx="11811000" cy="65532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981200" y="22878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ỦY BAN NHÂN DÂN QUẬN TÂN BÌNH</a:t>
            </a:r>
            <a:br>
              <a:rPr lang="en-US" sz="2000" b="1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TRƯỜNG MẦM NON 15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11154" y="2060777"/>
            <a:ext cx="10058400" cy="258532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HỌC HỎI LÀ MỘT VIỆC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PHẢI TIẾP TỤC SUỐT ĐỜI</a:t>
            </a:r>
            <a:endParaRPr lang="en-US" sz="6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484512" y="2264659"/>
            <a:ext cx="1752600" cy="533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eaLnBrk="0" fontAlgn="auto" hangingPunct="0">
              <a:spcAft>
                <a:spcPts val="0"/>
              </a:spcAft>
              <a:defRPr/>
            </a:pP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Chủ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đề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2000491" y="1319913"/>
            <a:ext cx="8243104" cy="942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eaLnBrk="0" fontAlgn="auto" hangingPunct="0">
              <a:spcAft>
                <a:spcPts val="0"/>
              </a:spcAft>
              <a:defRPr/>
            </a:pP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Tuần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lễ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hưởng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ứng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tập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suốt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đời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2019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295900" y="1219200"/>
            <a:ext cx="16002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572000" y="5148859"/>
            <a:ext cx="514660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4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ân Bình, ngày </a:t>
            </a:r>
            <a:r>
              <a:rPr lang="en-US" sz="24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07</a:t>
            </a:r>
            <a:r>
              <a:rPr lang="vi-VN" sz="24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tháng </a:t>
            </a:r>
            <a:r>
              <a:rPr lang="en-US" sz="24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vi-VN" sz="24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 201</a:t>
            </a:r>
            <a:r>
              <a:rPr lang="en-US" sz="24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2" name="Picture 4" descr="hinh nen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-4572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2133600" y="990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457200" indent="-457200" eaLnBrk="0" fontAlgn="auto" hangingPunct="0">
              <a:spcAft>
                <a:spcPts val="0"/>
              </a:spcAft>
              <a:defRPr/>
            </a:pPr>
            <a:r>
              <a:rPr lang="en-US" sz="3000" b="1">
                <a:solidFill>
                  <a:srgbClr val="FF0000"/>
                </a:solidFill>
                <a:latin typeface="Bodoni MT Black" pitchFamily="18" charset="0"/>
                <a:cs typeface="Times New Roman" pitchFamily="18" charset="0"/>
              </a:rPr>
              <a:t>     </a:t>
            </a:r>
            <a:endParaRPr lang="en-US" sz="3000" b="1" dirty="0">
              <a:solidFill>
                <a:srgbClr val="0000FF"/>
              </a:solidFill>
              <a:latin typeface="Bodoni MT Black" pitchFamily="18" charset="0"/>
              <a:cs typeface="Times New Roman" pitchFamily="18" charset="0"/>
            </a:endParaRP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33600" y="846179"/>
            <a:ext cx="8077200" cy="4670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thụ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thụ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rõ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do.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45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thụ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phức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tạp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60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thụ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Ở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vùng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sâu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vùng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khăn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60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thụ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phức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tạp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90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thụ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3813" y="-261867"/>
            <a:ext cx="5631975" cy="70788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Khiếu</a:t>
            </a:r>
            <a:r>
              <a:rPr lang="en-US" sz="4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nại</a:t>
            </a:r>
            <a:r>
              <a:rPr lang="en-US" sz="4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lần</a:t>
            </a:r>
            <a:r>
              <a:rPr lang="en-US" sz="4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hai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2" name="Picture 4" descr="hinh nen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-4572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2133600" y="990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457200" indent="-457200" eaLnBrk="0" fontAlgn="auto" hangingPunct="0">
              <a:spcAft>
                <a:spcPts val="0"/>
              </a:spcAft>
              <a:defRPr/>
            </a:pPr>
            <a:r>
              <a:rPr lang="en-US" sz="3000" b="1">
                <a:solidFill>
                  <a:srgbClr val="FF0000"/>
                </a:solidFill>
                <a:latin typeface="Bodoni MT Black" pitchFamily="18" charset="0"/>
                <a:cs typeface="Times New Roman" pitchFamily="18" charset="0"/>
              </a:rPr>
              <a:t>     </a:t>
            </a:r>
            <a:endParaRPr lang="en-US" sz="3000" b="1" dirty="0">
              <a:solidFill>
                <a:srgbClr val="0000FF"/>
              </a:solidFill>
              <a:latin typeface="Bodoni MT Black" pitchFamily="18" charset="0"/>
              <a:cs typeface="Times New Roman" pitchFamily="18" charset="0"/>
            </a:endParaRP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3813" y="-261867"/>
            <a:ext cx="5631975" cy="70788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Khiếu</a:t>
            </a:r>
            <a:r>
              <a:rPr lang="en-US" sz="4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nại</a:t>
            </a:r>
            <a:r>
              <a:rPr lang="en-US" sz="4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lần</a:t>
            </a:r>
            <a:r>
              <a:rPr lang="en-US" sz="4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hai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400" y="824919"/>
            <a:ext cx="8077200" cy="5178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31): </a:t>
            </a:r>
            <a:endParaRPr lang="en-US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bổ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sung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thêm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dung: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Quyền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khởi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kiện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Tòa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quyền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khởi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kiện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tòa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quyền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khởi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kiện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vi-VN" sz="2800" b="1" dirty="0">
                <a:solidFill>
                  <a:srgbClr val="333333"/>
                </a:solidFill>
                <a:latin typeface="arial"/>
              </a:rPr>
              <a:t>  </a:t>
            </a:r>
            <a:r>
              <a:rPr lang="vi-VN" sz="2800" b="1" dirty="0">
                <a:solidFill>
                  <a:srgbClr val="333333"/>
                </a:solidFill>
                <a:latin typeface="inherit"/>
              </a:rPr>
              <a:t> </a:t>
            </a:r>
            <a:endParaRPr lang="vi-VN" sz="2800" dirty="0">
              <a:solidFill>
                <a:srgbClr val="333333"/>
              </a:solidFill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184864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2052" name="Picture 4" descr="hinh nen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0"/>
            <a:ext cx="12420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2133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ỦY BAN NHÂN DÂN QUẬN TÂN BÌNH</a:t>
            </a:r>
            <a:b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MẦM NON 15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876800" y="4995166"/>
            <a:ext cx="514660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4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ân Bình, ngày </a:t>
            </a:r>
            <a:r>
              <a:rPr lang="en-US" sz="24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07</a:t>
            </a:r>
            <a:r>
              <a:rPr lang="vi-VN" sz="24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tháng </a:t>
            </a:r>
            <a:r>
              <a:rPr lang="en-US" sz="24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vi-VN" sz="24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 201</a:t>
            </a:r>
            <a:r>
              <a:rPr lang="en-US" sz="24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0" y="1752600"/>
            <a:ext cx="9448800" cy="215443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SINH HOẠT NGÀY PHÁP LUẬT </a:t>
            </a:r>
          </a:p>
          <a:p>
            <a:pPr algn="ctr">
              <a:defRPr/>
            </a:pPr>
            <a:endParaRPr lang="en-US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3200" b="1" spc="5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THÁNG 10</a:t>
            </a:r>
            <a:endParaRPr lang="en-US" sz="3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2209800" y="3581400"/>
            <a:ext cx="8686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eaLnBrk="0" fontAlgn="auto" hangingPunct="0"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dung: LUẬT KHIẾU NẠI</a:t>
            </a: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4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2" name="Picture 4" descr="hinh nen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-4572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2133600" y="990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457200" indent="-457200" eaLnBrk="0" fontAlgn="auto" hangingPunct="0">
              <a:spcAft>
                <a:spcPts val="0"/>
              </a:spcAft>
              <a:defRPr/>
            </a:pPr>
            <a:r>
              <a:rPr lang="en-US" sz="3000" b="1">
                <a:solidFill>
                  <a:srgbClr val="FF0000"/>
                </a:solidFill>
                <a:latin typeface="Bodoni MT Black" pitchFamily="18" charset="0"/>
                <a:ea typeface="+mj-ea"/>
                <a:cs typeface="Times New Roman" pitchFamily="18" charset="0"/>
              </a:rPr>
              <a:t>     </a:t>
            </a:r>
            <a:endParaRPr lang="en-US" sz="3000" b="1" dirty="0">
              <a:solidFill>
                <a:srgbClr val="0000FF"/>
              </a:solidFill>
              <a:latin typeface="Bodoni MT Black" pitchFamily="18" charset="0"/>
              <a:ea typeface="+mj-ea"/>
              <a:cs typeface="Times New Roman" pitchFamily="18" charset="0"/>
            </a:endParaRP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2000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2800" b="1" dirty="0">
              <a:solidFill>
                <a:srgbClr val="0000FF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3200" b="1" dirty="0">
              <a:solidFill>
                <a:srgbClr val="0000FF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7900" y="1092131"/>
            <a:ext cx="7696200" cy="421653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4400" b="1" dirty="0">
              <a:solidFill>
                <a:srgbClr val="FF0000"/>
              </a:solidFill>
              <a:latin typeface="Roboto"/>
            </a:endParaRPr>
          </a:p>
          <a:p>
            <a:pPr algn="ctr"/>
            <a:r>
              <a:rPr lang="en-US" sz="6000" b="1" dirty="0" err="1">
                <a:solidFill>
                  <a:srgbClr val="FF0000"/>
                </a:solidFill>
                <a:latin typeface="Roboto"/>
              </a:rPr>
              <a:t>Người</a:t>
            </a:r>
            <a:r>
              <a:rPr lang="en-US" sz="6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Roboto"/>
              </a:rPr>
              <a:t>lao</a:t>
            </a:r>
            <a:r>
              <a:rPr lang="en-US" sz="6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Roboto"/>
              </a:rPr>
              <a:t>động</a:t>
            </a:r>
            <a:r>
              <a:rPr lang="en-US" sz="6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Roboto"/>
              </a:rPr>
              <a:t>khiếu</a:t>
            </a:r>
            <a:r>
              <a:rPr lang="en-US" sz="6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Roboto"/>
              </a:rPr>
              <a:t>nại</a:t>
            </a:r>
            <a:r>
              <a:rPr lang="en-US" sz="6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Roboto"/>
              </a:rPr>
              <a:t>thế</a:t>
            </a:r>
            <a:r>
              <a:rPr lang="en-US" sz="6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Roboto"/>
              </a:rPr>
              <a:t>nào</a:t>
            </a:r>
            <a:r>
              <a:rPr lang="en-US" sz="6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Roboto"/>
              </a:rPr>
              <a:t>cho</a:t>
            </a:r>
            <a:r>
              <a:rPr lang="en-US" sz="6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Roboto"/>
              </a:rPr>
              <a:t>đúng</a:t>
            </a:r>
            <a:r>
              <a:rPr lang="en-US" sz="6000" b="1" dirty="0">
                <a:solidFill>
                  <a:srgbClr val="FF0000"/>
                </a:solidFill>
                <a:latin typeface="Roboto"/>
              </a:rPr>
              <a:t> qui </a:t>
            </a:r>
            <a:r>
              <a:rPr lang="en-US" sz="6000" b="1" dirty="0" err="1">
                <a:solidFill>
                  <a:srgbClr val="FF0000"/>
                </a:solidFill>
                <a:latin typeface="Roboto"/>
              </a:rPr>
              <a:t>định</a:t>
            </a:r>
            <a:r>
              <a:rPr lang="en-US" sz="6000" b="1" dirty="0">
                <a:solidFill>
                  <a:srgbClr val="FF0000"/>
                </a:solidFill>
                <a:latin typeface="Roboto"/>
              </a:rPr>
              <a:t>?</a:t>
            </a:r>
          </a:p>
          <a:p>
            <a:pPr algn="ctr"/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2" name="Picture 4" descr="hinh nen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-354890"/>
            <a:ext cx="12344400" cy="721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2133600" y="990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457200" indent="-457200" eaLnBrk="0" fontAlgn="auto" hangingPunct="0">
              <a:spcAft>
                <a:spcPts val="0"/>
              </a:spcAft>
              <a:defRPr/>
            </a:pPr>
            <a:r>
              <a:rPr lang="en-US" sz="3000" b="1">
                <a:solidFill>
                  <a:srgbClr val="FF0000"/>
                </a:solidFill>
                <a:latin typeface="Bodoni MT Black" pitchFamily="18" charset="0"/>
                <a:cs typeface="Times New Roman" pitchFamily="18" charset="0"/>
              </a:rPr>
              <a:t>     </a:t>
            </a:r>
            <a:endParaRPr lang="en-US" sz="3000" b="1" dirty="0">
              <a:solidFill>
                <a:srgbClr val="0000FF"/>
              </a:solidFill>
              <a:latin typeface="Bodoni MT Black" pitchFamily="18" charset="0"/>
              <a:cs typeface="Times New Roman" pitchFamily="18" charset="0"/>
            </a:endParaRP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28850" y="1333500"/>
            <a:ext cx="7734300" cy="412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Kịp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khách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khai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luật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đảm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quyền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lợi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ích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600" y="420807"/>
            <a:ext cx="6553200" cy="76944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Roboto"/>
              </a:rPr>
              <a:t>Nguyên</a:t>
            </a:r>
            <a:r>
              <a:rPr lang="en-US" sz="44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Roboto"/>
              </a:rPr>
              <a:t>tắc</a:t>
            </a:r>
            <a:r>
              <a:rPr lang="en-US" sz="44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Roboto"/>
              </a:rPr>
              <a:t>khiếu</a:t>
            </a:r>
            <a:r>
              <a:rPr lang="en-US" sz="44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Roboto"/>
              </a:rPr>
              <a:t>nại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9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2" name="Picture 4" descr="hinh nen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2133600" y="990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457200" indent="-457200" eaLnBrk="0" fontAlgn="auto" hangingPunct="0">
              <a:spcAft>
                <a:spcPts val="0"/>
              </a:spcAft>
              <a:defRPr/>
            </a:pPr>
            <a:r>
              <a:rPr lang="en-US" sz="3000" b="1">
                <a:solidFill>
                  <a:srgbClr val="FF0000"/>
                </a:solidFill>
                <a:latin typeface="Bodoni MT Black" pitchFamily="18" charset="0"/>
                <a:cs typeface="Times New Roman" pitchFamily="18" charset="0"/>
              </a:rPr>
              <a:t>     </a:t>
            </a:r>
            <a:endParaRPr lang="en-US" sz="3000" b="1" dirty="0">
              <a:solidFill>
                <a:srgbClr val="0000FF"/>
              </a:solidFill>
              <a:latin typeface="Bodoni MT Black" pitchFamily="18" charset="0"/>
              <a:cs typeface="Times New Roman" pitchFamily="18" charset="0"/>
            </a:endParaRP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6213" y="152400"/>
            <a:ext cx="5631975" cy="70788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Thời</a:t>
            </a:r>
            <a:r>
              <a:rPr lang="en-US" sz="4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hiệu</a:t>
            </a:r>
            <a:r>
              <a:rPr lang="en-US" sz="4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khiếu</a:t>
            </a:r>
            <a:r>
              <a:rPr lang="en-US" sz="4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nại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33600" y="1264878"/>
            <a:ext cx="7924800" cy="4318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180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quyền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ốm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tai,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địch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nơi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ngại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ngại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67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2" name="Picture 4" descr="hinh nen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2133600" y="990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457200" indent="-457200" eaLnBrk="0" fontAlgn="auto" hangingPunct="0">
              <a:spcAft>
                <a:spcPts val="0"/>
              </a:spcAft>
              <a:defRPr/>
            </a:pPr>
            <a:r>
              <a:rPr lang="en-US" sz="3000" b="1">
                <a:solidFill>
                  <a:srgbClr val="FF0000"/>
                </a:solidFill>
                <a:latin typeface="Bodoni MT Black" pitchFamily="18" charset="0"/>
                <a:cs typeface="Times New Roman" pitchFamily="18" charset="0"/>
              </a:rPr>
              <a:t>     </a:t>
            </a:r>
            <a:endParaRPr lang="en-US" sz="3000" b="1" dirty="0">
              <a:solidFill>
                <a:srgbClr val="0000FF"/>
              </a:solidFill>
              <a:latin typeface="Bodoni MT Black" pitchFamily="18" charset="0"/>
              <a:cs typeface="Times New Roman" pitchFamily="18" charset="0"/>
            </a:endParaRP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6213" y="152400"/>
            <a:ext cx="5631975" cy="70788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thức</a:t>
            </a:r>
            <a:r>
              <a:rPr lang="en-US" sz="4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khiếu</a:t>
            </a:r>
            <a:r>
              <a:rPr lang="en-US" sz="4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nại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33600" y="1042849"/>
            <a:ext cx="7924800" cy="496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gửi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trực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gửi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rõ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ký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Khiếu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trực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thì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khiếu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khiếu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đơn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khiếu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khiếu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đầy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đủ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dung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khiếu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nêu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khiếu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nại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ký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tên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bản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30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2" name="Picture 4" descr="hinh nen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-4572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2133600" y="990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457200" indent="-457200" eaLnBrk="0" fontAlgn="auto" hangingPunct="0">
              <a:spcAft>
                <a:spcPts val="0"/>
              </a:spcAft>
              <a:defRPr/>
            </a:pPr>
            <a:r>
              <a:rPr lang="en-US" sz="3000" b="1">
                <a:solidFill>
                  <a:srgbClr val="FF0000"/>
                </a:solidFill>
                <a:latin typeface="Bodoni MT Black" pitchFamily="18" charset="0"/>
                <a:cs typeface="Times New Roman" pitchFamily="18" charset="0"/>
              </a:rPr>
              <a:t>     </a:t>
            </a:r>
            <a:endParaRPr lang="en-US" sz="3000" b="1" dirty="0">
              <a:solidFill>
                <a:srgbClr val="0000FF"/>
              </a:solidFill>
              <a:latin typeface="Bodoni MT Black" pitchFamily="18" charset="0"/>
              <a:cs typeface="Times New Roman" pitchFamily="18" charset="0"/>
            </a:endParaRP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6213" y="152400"/>
            <a:ext cx="5631975" cy="70788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Khiếu</a:t>
            </a:r>
            <a:r>
              <a:rPr lang="en-US" sz="4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nại</a:t>
            </a:r>
            <a:r>
              <a:rPr lang="en-US" sz="4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lần</a:t>
            </a:r>
            <a:r>
              <a:rPr lang="en-US" sz="4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đầu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1" y="860287"/>
            <a:ext cx="7884993" cy="5318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căn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cứ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rằng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xâm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phạm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trực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quyền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ích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xâm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phạm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diện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07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thuộc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phạm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thẩm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quyền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thụ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thụ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Chánh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Thanh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Sở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Lao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binh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Xã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trụ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sở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ngoài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thụ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27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2" name="Picture 4" descr="hinh nen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-469296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2133600" y="9906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30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thụ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phức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tạp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45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thụ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Ở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vùng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sâu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vùng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khăn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45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thụ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phức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tạp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60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thụ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23):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minh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thoại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Căn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cứ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bồi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Quyền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quyền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khởi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kiện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Tòa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80013" y="-208464"/>
            <a:ext cx="5631975" cy="70788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Khiếu</a:t>
            </a:r>
            <a:r>
              <a:rPr lang="en-US" sz="4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nại</a:t>
            </a:r>
            <a:r>
              <a:rPr lang="en-US" sz="4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lần</a:t>
            </a:r>
            <a:r>
              <a:rPr lang="en-US" sz="4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đầu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74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2" name="Picture 4" descr="hinh nen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-4572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2133600" y="990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457200" indent="-457200" eaLnBrk="0" fontAlgn="auto" hangingPunct="0">
              <a:spcAft>
                <a:spcPts val="0"/>
              </a:spcAft>
              <a:defRPr/>
            </a:pPr>
            <a:r>
              <a:rPr lang="en-US" sz="3000" b="1">
                <a:solidFill>
                  <a:srgbClr val="FF0000"/>
                </a:solidFill>
                <a:latin typeface="Bodoni MT Black" pitchFamily="18" charset="0"/>
                <a:cs typeface="Times New Roman" pitchFamily="18" charset="0"/>
              </a:rPr>
              <a:t>     </a:t>
            </a:r>
            <a:endParaRPr lang="en-US" sz="3000" b="1" dirty="0">
              <a:solidFill>
                <a:srgbClr val="0000FF"/>
              </a:solidFill>
              <a:latin typeface="Bodoni MT Black" pitchFamily="18" charset="0"/>
              <a:cs typeface="Times New Roman" pitchFamily="18" charset="0"/>
            </a:endParaRP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fontAlgn="auto" hangingPunct="0">
              <a:spcAft>
                <a:spcPts val="0"/>
              </a:spcAft>
              <a:defRPr/>
            </a:pP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57400" y="1056515"/>
            <a:ext cx="8077200" cy="429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quyền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khởi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kiện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tòa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gửi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Chánh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Thanh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Sở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Lao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binh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Xã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trụ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sở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07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thuộc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thẩm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quyền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thụ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thụ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khiếu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nại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vi-VN" sz="2800" b="1" dirty="0">
                <a:solidFill>
                  <a:srgbClr val="333333"/>
                </a:solidFill>
                <a:latin typeface="arial"/>
              </a:rPr>
              <a:t>  </a:t>
            </a:r>
            <a:r>
              <a:rPr lang="vi-VN" sz="2800" b="1" dirty="0">
                <a:solidFill>
                  <a:srgbClr val="333333"/>
                </a:solidFill>
                <a:latin typeface="inherit"/>
              </a:rPr>
              <a:t> </a:t>
            </a:r>
            <a:endParaRPr lang="vi-VN" sz="2800" dirty="0">
              <a:solidFill>
                <a:srgbClr val="333333"/>
              </a:solidFill>
              <a:latin typeface="inheri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6213" y="152400"/>
            <a:ext cx="5631975" cy="70788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Khiếu</a:t>
            </a:r>
            <a:r>
              <a:rPr lang="en-US" sz="4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nại</a:t>
            </a:r>
            <a:r>
              <a:rPr lang="en-US" sz="4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lần</a:t>
            </a:r>
            <a:r>
              <a:rPr lang="en-US" sz="40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Roboto"/>
              </a:rPr>
              <a:t>hai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27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1019</TotalTime>
  <Words>1092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</vt:lpstr>
      <vt:lpstr>Bodoni MT Black</vt:lpstr>
      <vt:lpstr>Calibri</vt:lpstr>
      <vt:lpstr>inherit</vt:lpstr>
      <vt:lpstr>Roboto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HBT 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XP</dc:creator>
  <cp:lastModifiedBy>Windows User</cp:lastModifiedBy>
  <cp:revision>56</cp:revision>
  <dcterms:created xsi:type="dcterms:W3CDTF">2014-11-28T12:47:28Z</dcterms:created>
  <dcterms:modified xsi:type="dcterms:W3CDTF">2019-10-07T02:49:09Z</dcterms:modified>
</cp:coreProperties>
</file>