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48672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7788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8444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098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1102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17759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493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5033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6999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575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FD8E6-C7B0-453E-9609-F17C9061C846}" type="datetimeFigureOut">
              <a:rPr lang="en-SG" smtClean="0"/>
              <a:pPr/>
              <a:t>7/7/2021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459ED-9F61-4D92-B206-0C4ED958E2CE}" type="slidenum">
              <a:rPr lang="en-SG" smtClean="0"/>
              <a:pPr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2313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55964" y="566679"/>
            <a:ext cx="1044286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17</a:t>
            </a:r>
            <a:endParaRPr lang="en-SG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ẢNH HOẠT ĐỘNG GIÁO DỤC</a:t>
            </a:r>
          </a:p>
          <a:p>
            <a:pPr algn="ctr">
              <a:lnSpc>
                <a:spcPct val="150000"/>
              </a:lnSpc>
            </a:pP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2020 – 2021</a:t>
            </a:r>
          </a:p>
        </p:txBody>
      </p:sp>
    </p:spTree>
    <p:extLst>
      <p:ext uri="{BB962C8B-B14F-4D97-AF65-F5344CB8AC3E}">
        <p14:creationId xmlns:p14="http://schemas.microsoft.com/office/powerpoint/2010/main" val="166889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007" y="224254"/>
            <a:ext cx="7439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KHÁM PHÁ: SỰ KÌ DIỆU CỦA NAM CHÂM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230" y="1014276"/>
            <a:ext cx="5482935" cy="41308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06615" y="5168532"/>
            <a:ext cx="5392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cháu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thử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châm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catton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SG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7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4445" y="373079"/>
            <a:ext cx="96306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CHẮP GHÉP LÁ CÂY THÀNH CÁC CON VẬT SỐNG DƯỚI NƯỚC.</a:t>
            </a:r>
            <a:endParaRPr lang="en-SG" sz="2000" b="1" dirty="0">
              <a:solidFill>
                <a:srgbClr val="FF33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3414" y="5543668"/>
            <a:ext cx="423203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SG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27" y="1223167"/>
            <a:ext cx="5549616" cy="407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6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2122" y="368456"/>
            <a:ext cx="52167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err="1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 smtClean="0">
                <a:solidFill>
                  <a:srgbClr val="FF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67353" y="5722989"/>
            <a:ext cx="729786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đ</a:t>
            </a:r>
            <a:r>
              <a:rPr lang="vi-V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SG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6A75AEF1-CF33-4173-9A40-B9F88B07776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75" r="12097"/>
          <a:stretch>
            <a:fillRect/>
          </a:stretch>
        </p:blipFill>
        <p:spPr>
          <a:xfrm>
            <a:off x="3364523" y="1064319"/>
            <a:ext cx="5029200" cy="4536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60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98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tranminhhoang167@gmail.com</dc:creator>
  <cp:lastModifiedBy>Administrator</cp:lastModifiedBy>
  <cp:revision>23</cp:revision>
  <dcterms:created xsi:type="dcterms:W3CDTF">2021-05-03T10:41:20Z</dcterms:created>
  <dcterms:modified xsi:type="dcterms:W3CDTF">2021-07-06T22:54:16Z</dcterms:modified>
</cp:coreProperties>
</file>