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4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0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2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99E0-2DFB-4802-AE8B-48A368CEA0A9}" type="datetimeFigureOut">
              <a:rPr lang="en-US" smtClean="0"/>
              <a:t>21/2/2021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716C-2870-462E-8933-6E30C418A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3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9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6720" y="483337"/>
            <a:ext cx="10998559" cy="30801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LƯỢNG CỦA 2 NHÓM ĐỐI TƯỢNG TRONG PHẠM VI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48717" y="4477871"/>
            <a:ext cx="5284693" cy="1896035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5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89934" y="152401"/>
            <a:ext cx="4370295" cy="30342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87440" y="152402"/>
            <a:ext cx="4370295" cy="30342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87440" y="3505201"/>
            <a:ext cx="4370295" cy="30342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89934" y="3505201"/>
            <a:ext cx="4370295" cy="30342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Vertical Scroll 8"/>
          <p:cNvSpPr/>
          <p:nvPr/>
        </p:nvSpPr>
        <p:spPr>
          <a:xfrm>
            <a:off x="0" y="152401"/>
            <a:ext cx="2989933" cy="6602506"/>
          </a:xfrm>
          <a:prstGeom prst="verticalScroll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Kết quả hình ảnh cho xa tải carto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29226" r="7722" b="26759"/>
          <a:stretch/>
        </p:blipFill>
        <p:spPr bwMode="auto">
          <a:xfrm>
            <a:off x="3114226" y="365237"/>
            <a:ext cx="1283970" cy="668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Kết quả hình ảnh cho xa tải carto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29226" r="7722" b="26759"/>
          <a:stretch/>
        </p:blipFill>
        <p:spPr bwMode="auto">
          <a:xfrm>
            <a:off x="4533096" y="1335529"/>
            <a:ext cx="1283970" cy="668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Kết quả hình ảnh cho xa tải carto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29226" r="7722" b="26759"/>
          <a:stretch/>
        </p:blipFill>
        <p:spPr bwMode="auto">
          <a:xfrm>
            <a:off x="6015747" y="2292363"/>
            <a:ext cx="1283970" cy="668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Kết quả hình ảnh cho xe o to cartoo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9" r="-14" b="17655"/>
          <a:stretch/>
        </p:blipFill>
        <p:spPr bwMode="auto">
          <a:xfrm>
            <a:off x="7942897" y="365237"/>
            <a:ext cx="1564174" cy="871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Kết quả hình ảnh cho xe moto  cartoo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17622" r="22935" b="18440"/>
          <a:stretch/>
        </p:blipFill>
        <p:spPr bwMode="auto">
          <a:xfrm>
            <a:off x="3114226" y="3663355"/>
            <a:ext cx="1006475" cy="1199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Kết quả hình ảnh cho xe moto  cartoo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17622" r="22935" b="18440"/>
          <a:stretch/>
        </p:blipFill>
        <p:spPr bwMode="auto">
          <a:xfrm>
            <a:off x="4533096" y="3624504"/>
            <a:ext cx="1006475" cy="1199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Kết quả hình ảnh cho xe moto  cartoo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17622" r="22935" b="18440"/>
          <a:stretch/>
        </p:blipFill>
        <p:spPr bwMode="auto">
          <a:xfrm>
            <a:off x="5817066" y="3624504"/>
            <a:ext cx="1006475" cy="1199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Kết quả hình ảnh cho xe moto  cartoo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17622" r="22935" b="18440"/>
          <a:stretch/>
        </p:blipFill>
        <p:spPr bwMode="auto">
          <a:xfrm>
            <a:off x="5313828" y="5024550"/>
            <a:ext cx="1006475" cy="1199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Kết quả hình ảnh cho xe cưu hoảcartoo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15411" r="15221" b="20970"/>
          <a:stretch/>
        </p:blipFill>
        <p:spPr bwMode="auto">
          <a:xfrm>
            <a:off x="7942897" y="3624504"/>
            <a:ext cx="1374168" cy="1199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Kết quả hình ảnh cho xe cưu hoảcartoo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15411" r="15221" b="20970"/>
          <a:stretch/>
        </p:blipFill>
        <p:spPr bwMode="auto">
          <a:xfrm>
            <a:off x="8037900" y="4943322"/>
            <a:ext cx="1374168" cy="1199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176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376518" y="188259"/>
            <a:ext cx="11604811" cy="6548717"/>
          </a:xfrm>
          <a:prstGeom prst="star6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5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3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704304" y="1329743"/>
            <a:ext cx="8783391" cy="31682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4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282" y="10527"/>
            <a:ext cx="3474988" cy="33200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Kết quả hình ảnh cho ong mat tro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" y="214979"/>
            <a:ext cx="1349746" cy="133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Kết quả hình ảnh cho ong mat tro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84" y="146444"/>
            <a:ext cx="1496129" cy="138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Kết quả hình ảnh cho ong mat tro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" y="1741308"/>
            <a:ext cx="1442434" cy="143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866996" y="0"/>
            <a:ext cx="3503054" cy="33305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94749" y="10527"/>
            <a:ext cx="3573526" cy="33200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Kết quả hình ảnh cho cái quat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8067076" y="100315"/>
            <a:ext cx="758826" cy="115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Kết quả hình ảnh cho cái qua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10431519" y="100314"/>
            <a:ext cx="940526" cy="14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Kết quả hình ảnh cho cái qua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8082519" y="1756047"/>
            <a:ext cx="985265" cy="136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Kết quả hình ảnh cho cái qua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9199083" y="824247"/>
            <a:ext cx="964857" cy="137340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46282" y="3652939"/>
            <a:ext cx="2081763" cy="3093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Kết quả hình ảnh cho cái đèn ngủ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9101"/>
          <a:stretch/>
        </p:blipFill>
        <p:spPr bwMode="auto">
          <a:xfrm>
            <a:off x="309254" y="4013066"/>
            <a:ext cx="1785711" cy="2344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Oval 24"/>
          <p:cNvSpPr/>
          <p:nvPr/>
        </p:nvSpPr>
        <p:spPr>
          <a:xfrm>
            <a:off x="2391017" y="3818489"/>
            <a:ext cx="7130762" cy="273379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1, 2, 3,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5?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Kết quả hình ảnh cho cái qua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10218376" y="1770785"/>
            <a:ext cx="940526" cy="14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Kết quả hình ảnh cho ong mat troi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85" y="1551595"/>
            <a:ext cx="1619227" cy="15735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9681511" y="3441256"/>
            <a:ext cx="2352639" cy="33305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Kết quả hình ảnh cho cái ghế ngồi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7282" r="19315"/>
          <a:stretch/>
        </p:blipFill>
        <p:spPr bwMode="auto">
          <a:xfrm>
            <a:off x="9773173" y="5394859"/>
            <a:ext cx="1050142" cy="124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Kết quả hình ảnh cho cái ghế ngồi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7282" r="19315"/>
          <a:stretch/>
        </p:blipFill>
        <p:spPr bwMode="auto">
          <a:xfrm>
            <a:off x="9819259" y="3652939"/>
            <a:ext cx="1224520" cy="151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Kết quả hình ảnh cho bút chì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61" y="245817"/>
            <a:ext cx="1656166" cy="17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Kết quả hình ảnh cho bút chì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89" y="1253841"/>
            <a:ext cx="1823537" cy="16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Kết quả hình ảnh cho cái ghế ngồi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7282" r="19315"/>
          <a:stretch/>
        </p:blipFill>
        <p:spPr bwMode="auto">
          <a:xfrm>
            <a:off x="10984008" y="5138161"/>
            <a:ext cx="1050142" cy="1248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08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752" y="280287"/>
            <a:ext cx="3137299" cy="2983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Kết quả hình ảnh cho ong mat tro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4" y="471934"/>
            <a:ext cx="1270811" cy="130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Kết quả hình ảnh cho ong mat tro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76" y="262956"/>
            <a:ext cx="1442434" cy="143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ết quả hình ảnh cho ong mat tro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2" y="1873667"/>
            <a:ext cx="1435424" cy="13700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760012" y="3426318"/>
            <a:ext cx="3195208" cy="2983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Kết quả hình ảnh cho cái ghế ngồi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7282" r="19315"/>
          <a:stretch/>
        </p:blipFill>
        <p:spPr bwMode="auto">
          <a:xfrm>
            <a:off x="10727667" y="4108361"/>
            <a:ext cx="1082260" cy="134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Kết quả hình ảnh cho cái ghế ngồi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7282" r="19315"/>
          <a:stretch/>
        </p:blipFill>
        <p:spPr bwMode="auto">
          <a:xfrm>
            <a:off x="9047460" y="3559361"/>
            <a:ext cx="1224520" cy="151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143520" y="158398"/>
            <a:ext cx="3202546" cy="30593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Kết quả hình ảnh cho cái qua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8367835" y="312666"/>
            <a:ext cx="811436" cy="111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Kết quả hình ảnh cho cái qua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10204193" y="183366"/>
            <a:ext cx="925203" cy="137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Kết quả hình ảnh cho cái qua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8492274" y="1726347"/>
            <a:ext cx="923551" cy="147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Kết quả hình ảnh cho cái quat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9415825" y="993612"/>
            <a:ext cx="790020" cy="125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254752" y="3643025"/>
            <a:ext cx="2407363" cy="28553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Kết quả hình ảnh cho cái đèn ngủ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9101"/>
          <a:stretch/>
        </p:blipFill>
        <p:spPr bwMode="auto">
          <a:xfrm>
            <a:off x="665060" y="3744413"/>
            <a:ext cx="1949001" cy="2269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Oval 21"/>
          <p:cNvSpPr/>
          <p:nvPr/>
        </p:nvSpPr>
        <p:spPr>
          <a:xfrm>
            <a:off x="2847477" y="4530004"/>
            <a:ext cx="5840019" cy="223088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Kết quả hình ảnh cho chữ số 5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6793" r="1458" b="53033"/>
          <a:stretch/>
        </p:blipFill>
        <p:spPr bwMode="auto">
          <a:xfrm>
            <a:off x="3561982" y="3217745"/>
            <a:ext cx="4478534" cy="1207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Kết quả hình ảnh cho cái ghế ngồi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7282" r="19315"/>
          <a:stretch/>
        </p:blipFill>
        <p:spPr bwMode="auto">
          <a:xfrm>
            <a:off x="9831899" y="5070710"/>
            <a:ext cx="1023700" cy="129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Kết quả hình ảnh cho cái quat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r="25136" b="1033"/>
          <a:stretch/>
        </p:blipFill>
        <p:spPr bwMode="auto">
          <a:xfrm>
            <a:off x="10287420" y="1723834"/>
            <a:ext cx="923551" cy="147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Kết quả hình ảnh cho ong mat tro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75" y="1688071"/>
            <a:ext cx="1428959" cy="1370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4082129" y="195628"/>
            <a:ext cx="3352973" cy="27264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Kết quả hình ảnh cho bút chì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69" y="471934"/>
            <a:ext cx="1511957" cy="153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Kết quả hình ảnh cho bút chì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20" y="1141887"/>
            <a:ext cx="1569105" cy="176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21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1017999" y="1477660"/>
            <a:ext cx="10156002" cy="31682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5 </a:t>
            </a:r>
          </a:p>
        </p:txBody>
      </p:sp>
    </p:spTree>
    <p:extLst>
      <p:ext uri="{BB962C8B-B14F-4D97-AF65-F5344CB8AC3E}">
        <p14:creationId xmlns:p14="http://schemas.microsoft.com/office/powerpoint/2010/main" val="102325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4285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281" y="193182"/>
            <a:ext cx="3401727" cy="2267629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81627" y="318581"/>
            <a:ext cx="3056571" cy="246778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636230" y="697177"/>
            <a:ext cx="2595993" cy="1794969"/>
          </a:xfrm>
          <a:prstGeom prst="wedgeRoundRectCallout">
            <a:avLst>
              <a:gd name="adj1" fmla="val -71315"/>
              <a:gd name="adj2" fmla="val 102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Kết quả hình ảnh cho cá heo cart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6" y="371448"/>
            <a:ext cx="1313391" cy="105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Kết quả hình ảnh cho cá heo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25" y="720799"/>
            <a:ext cx="935355" cy="79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Kết quả hình ảnh cho cá heo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75" y="422951"/>
            <a:ext cx="935355" cy="79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Kết quả hình ảnh cho voi  carto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17474" r="11992" b="7976"/>
          <a:stretch/>
        </p:blipFill>
        <p:spPr bwMode="auto">
          <a:xfrm>
            <a:off x="8340478" y="1552474"/>
            <a:ext cx="1139542" cy="1036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Kết quả hình ảnh cho voi  carto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17474" r="11992" b="7976"/>
          <a:stretch/>
        </p:blipFill>
        <p:spPr bwMode="auto">
          <a:xfrm>
            <a:off x="7061649" y="570859"/>
            <a:ext cx="101917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Kết quả hình ảnh cho voi  carto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17474" r="11992" b="7976"/>
          <a:stretch/>
        </p:blipFill>
        <p:spPr bwMode="auto">
          <a:xfrm>
            <a:off x="8460845" y="515328"/>
            <a:ext cx="101917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Kết quả hình ảnh cho voi  carto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17474" r="11992" b="7976"/>
          <a:stretch/>
        </p:blipFill>
        <p:spPr bwMode="auto">
          <a:xfrm>
            <a:off x="6991434" y="1594662"/>
            <a:ext cx="1219134" cy="972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Kết quả hình ảnh cho cá heo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59" y="1177564"/>
            <a:ext cx="935355" cy="79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Kết quả hình ảnh cho cá heo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8" y="1430735"/>
            <a:ext cx="935355" cy="79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ounded Rectangular Callout 20"/>
          <p:cNvSpPr/>
          <p:nvPr/>
        </p:nvSpPr>
        <p:spPr>
          <a:xfrm>
            <a:off x="9738198" y="148127"/>
            <a:ext cx="2202049" cy="1616988"/>
          </a:xfrm>
          <a:prstGeom prst="wedgeRoundRectCallout">
            <a:avLst>
              <a:gd name="adj1" fmla="val -66158"/>
              <a:gd name="adj2" fmla="val 238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281" y="2873991"/>
            <a:ext cx="8533754" cy="383444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4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8322" y="1297367"/>
            <a:ext cx="3969200" cy="203832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Kết quả hình ảnh cho Cà rốt cart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99" y="1346422"/>
            <a:ext cx="1036753" cy="80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Kết quả hình ảnh cho Cà rốt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53" y="2166623"/>
            <a:ext cx="1182388" cy="110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Kết quả hình ảnh cho Cà rốt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41" y="2175286"/>
            <a:ext cx="1182388" cy="110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Kết quả hình ảnh cho Cà rốt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0" y="2174006"/>
            <a:ext cx="1182388" cy="110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Kết quả hình ảnh cho Cà rốt cart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52" y="1351262"/>
            <a:ext cx="1004047" cy="7977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680568" y="144693"/>
            <a:ext cx="3563364" cy="1071714"/>
          </a:xfrm>
          <a:prstGeom prst="wedgeRoundRectCallout">
            <a:avLst>
              <a:gd name="adj1" fmla="val 4536"/>
              <a:gd name="adj2" fmla="val 71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9238" y="3404251"/>
            <a:ext cx="3964894" cy="238033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Kết quả hình ảnh cho thỏ carto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50" y="3530431"/>
            <a:ext cx="1167142" cy="94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900" y="4524709"/>
            <a:ext cx="1091055" cy="10608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17" y="3453721"/>
            <a:ext cx="1194326" cy="1140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48" y="4631626"/>
            <a:ext cx="1005927" cy="1115665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296416" y="5718275"/>
            <a:ext cx="2764282" cy="1047244"/>
          </a:xfrm>
          <a:prstGeom prst="wedgeRoundRectCallout">
            <a:avLst>
              <a:gd name="adj1" fmla="val -32282"/>
              <a:gd name="adj2" fmla="val -800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04739" y="144693"/>
            <a:ext cx="7770719" cy="6620826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20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>
              <a:lnSpc>
                <a:spcPct val="20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</a:p>
          <a:p>
            <a:pPr lvl="0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/>
              <a:t>-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2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723900" y="1768288"/>
            <a:ext cx="10797988" cy="33214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4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628" y="268943"/>
            <a:ext cx="4370295" cy="30342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4406" y="275390"/>
            <a:ext cx="4598895" cy="3027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4406" y="3755951"/>
            <a:ext cx="4598895" cy="28530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6887" y="3753924"/>
            <a:ext cx="4370295" cy="28070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ết quả hình ảnh cho cây kem cart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3" y="439444"/>
            <a:ext cx="1061909" cy="12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Kết quả hình ảnh cho cây kẹo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4" y="4093005"/>
            <a:ext cx="1139825" cy="132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Kết quả hình ảnh cho quả táo cart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48" y="417425"/>
            <a:ext cx="1261932" cy="114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Kết quả hình ảnh cho quả cam carto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21" y="4587548"/>
            <a:ext cx="1155700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Kết quả hình ảnh cho cây kem cart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97" y="402396"/>
            <a:ext cx="1061909" cy="1382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Kết quả hình ảnh cho cây kẹo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75" y="5238535"/>
            <a:ext cx="1139825" cy="132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Kết quả hình ảnh cho cây kẹo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06" y="4070740"/>
            <a:ext cx="1139825" cy="132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Kết quả hình ảnh cho quả táo cart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87" y="1051278"/>
            <a:ext cx="1261932" cy="114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Kết quả hình ảnh cho quả táo cart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89" y="1974661"/>
            <a:ext cx="1261932" cy="114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Kết quả hình ảnh cho quả táo cart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19" y="306555"/>
            <a:ext cx="1261932" cy="114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Kết quả hình ảnh cho quả táo carto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48" y="1935717"/>
            <a:ext cx="1261932" cy="114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883588" y="134472"/>
            <a:ext cx="2111188" cy="653527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6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343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2021-02-17T13:22:03Z</dcterms:created>
  <dcterms:modified xsi:type="dcterms:W3CDTF">2021-02-21T10:18:10Z</dcterms:modified>
</cp:coreProperties>
</file>