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00FF"/>
    <a:srgbClr val="66FF33"/>
    <a:srgbClr val="CC00FF"/>
    <a:srgbClr val="FFCCFF"/>
    <a:srgbClr val="66CCFF"/>
    <a:srgbClr val="0000FF"/>
    <a:srgbClr val="00CC66"/>
    <a:srgbClr val="FFCC66"/>
    <a:srgbClr val="66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64649841"/>
              </p:ext>
            </p:extLst>
          </p:nvPr>
        </p:nvGraphicFramePr>
        <p:xfrm>
          <a:off x="0" y="1371600"/>
          <a:ext cx="9144000" cy="5237981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908776"/>
                <a:gridCol w="1272288"/>
                <a:gridCol w="2362817"/>
                <a:gridCol w="1574136"/>
                <a:gridCol w="1317729"/>
                <a:gridCol w="1708254"/>
              </a:tblGrid>
              <a:tr h="76582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endParaRPr lang="en-US" sz="14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CC6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CC6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</a:t>
                      </a:r>
                      <a:endParaRPr lang="en-US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CC6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  <a:endParaRPr lang="en-US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CC6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MIỆNG</a:t>
                      </a:r>
                      <a:endParaRPr lang="en-US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CC6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  <a:endParaRPr lang="en-US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CC66">
                        <a:alpha val="40000"/>
                      </a:srgbClr>
                    </a:solidFill>
                  </a:tcPr>
                </a:tc>
              </a:tr>
              <a:tr h="857906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HAI</a:t>
                      </a:r>
                      <a:endParaRPr lang="en-US" sz="1400" b="1" kern="1200" dirty="0">
                        <a:solidFill>
                          <a:srgbClr val="0070C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66FF33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kern="1200" dirty="0" smtClean="0">
                          <a:solidFill>
                            <a:srgbClr val="CC00F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16/11/2020</a:t>
                      </a:r>
                      <a:endParaRPr lang="en-US" sz="1400" b="0" kern="1200" dirty="0">
                        <a:solidFill>
                          <a:srgbClr val="CC00FF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66FF33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Bầu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cá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lóc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/>
                      <a:endParaRPr lang="en-US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66FF33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Chả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hấp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sốt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cà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chua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/>
                      <a:endParaRPr lang="en-US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66FF33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 pitchFamily="18" charset="0"/>
                          <a:cs typeface="Times New Roman" pitchFamily="18" charset="0"/>
                        </a:rPr>
                        <a:t>Đu</a:t>
                      </a: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cs typeface="Times New Roman" pitchFamily="18" charset="0"/>
                        </a:rPr>
                        <a:t>đủ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66FF33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148590" algn="l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148590"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Hủ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tiếu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bò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viên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148590"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Sữa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bột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Grow IQ </a:t>
                      </a:r>
                    </a:p>
                  </a:txBody>
                  <a:tcPr marL="68580" marR="68580" marT="0" marB="0">
                    <a:solidFill>
                      <a:srgbClr val="66FF33">
                        <a:alpha val="40000"/>
                      </a:srgbClr>
                    </a:solidFill>
                  </a:tcPr>
                </a:tc>
              </a:tr>
              <a:tr h="92126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</a:t>
                      </a:r>
                      <a:endParaRPr lang="en-US" sz="1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CC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17/11/2020</a:t>
                      </a:r>
                      <a:endParaRPr lang="en-US" sz="1400" b="0" dirty="0">
                        <a:solidFill>
                          <a:srgbClr val="CC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Dưa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hường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dưa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lưới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tôm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tươi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Cá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chiên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thơm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 pitchFamily="18" charset="0"/>
                          <a:cs typeface="Times New Roman" pitchFamily="18" charset="0"/>
                        </a:rPr>
                        <a:t>Thanh</a:t>
                      </a: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 long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148590"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Cháo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thịt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khoai</a:t>
                      </a:r>
                      <a:r>
                        <a:rPr lang="en-US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lang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bí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đỏ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148590"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Sữa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bột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Grow IQ 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</a:tr>
              <a:tr h="76532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</a:t>
                      </a:r>
                      <a:endParaRPr lang="en-US" sz="1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CC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18/11/2020</a:t>
                      </a:r>
                      <a:endParaRPr lang="en-US" sz="1400" b="0" dirty="0">
                        <a:solidFill>
                          <a:srgbClr val="CC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Tần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ô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cá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thát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lát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/>
                      <a:endParaRPr lang="en-US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đậu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hủ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 pitchFamily="18" charset="0"/>
                          <a:cs typeface="Times New Roman" pitchFamily="18" charset="0"/>
                        </a:rPr>
                        <a:t>Dưa</a:t>
                      </a: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cs typeface="Times New Roman" pitchFamily="18" charset="0"/>
                        </a:rPr>
                        <a:t>hấu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Canh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bún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Sữa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bột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Grow IQ 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101997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endParaRPr lang="en-US" sz="1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66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CC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19/11/2020</a:t>
                      </a:r>
                      <a:endParaRPr lang="en-US" sz="1400" b="0" dirty="0">
                        <a:solidFill>
                          <a:srgbClr val="CC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66CCFF">
                        <a:alpha val="5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Mì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gà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tiềm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NT+Mầm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l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Mì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Ý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xào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cải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ngọt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Đùi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gà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chiên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Chồi+Lá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l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66CCFF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66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 pitchFamily="18" charset="0"/>
                          <a:cs typeface="Times New Roman" pitchFamily="18" charset="0"/>
                        </a:rPr>
                        <a:t>Nho</a:t>
                      </a: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cs typeface="Times New Roman" pitchFamily="18" charset="0"/>
                        </a:rPr>
                        <a:t>Mỹ</a:t>
                      </a: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en-US" sz="1400" dirty="0" err="1">
                          <a:latin typeface="Times New Roman" pitchFamily="18" charset="0"/>
                          <a:cs typeface="Times New Roman" pitchFamily="18" charset="0"/>
                        </a:rPr>
                        <a:t>Chuối</a:t>
                      </a: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cs typeface="Times New Roman" pitchFamily="18" charset="0"/>
                        </a:rPr>
                        <a:t>cau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66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B. </a:t>
                      </a: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bông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lan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có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nho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148590"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Sữa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bột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Grow IQ </a:t>
                      </a:r>
                    </a:p>
                  </a:txBody>
                  <a:tcPr marL="68580" marR="68580" marT="0" marB="0">
                    <a:solidFill>
                      <a:srgbClr val="66CCFF">
                        <a:alpha val="50000"/>
                      </a:srgbClr>
                    </a:solidFill>
                  </a:tcPr>
                </a:tc>
              </a:tr>
              <a:tr h="90768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  <a:endParaRPr lang="en-US" sz="1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CC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20/11/2020</a:t>
                      </a:r>
                      <a:endParaRPr lang="en-US" sz="1400" b="0" dirty="0">
                        <a:solidFill>
                          <a:srgbClr val="CC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>
                        <a:alpha val="49804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400" b="1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Tổ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chức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Lễ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đón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nhận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“</a:t>
                      </a:r>
                      <a:r>
                        <a:rPr lang="en-US" sz="1400" b="1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Huân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chương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lao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động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hạng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nhất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400" b="1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giấy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chứng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nhận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chất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lượng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giáo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dục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cấp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độ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 </a:t>
                      </a:r>
                      <a:r>
                        <a:rPr lang="en-US" sz="1400" b="1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và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Bằng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công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nhận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trường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Mầm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non </a:t>
                      </a:r>
                      <a:r>
                        <a:rPr lang="en-US" sz="1400" b="1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Bé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Ngoan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1400" b="1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đạt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Chuẩn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quốc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gia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mức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độ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1”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>
                        <a:alpha val="4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FF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CFF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C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88363"/>
            <a:ext cx="1219200" cy="120703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524000" y="152400"/>
            <a:ext cx="5867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THỰC ĐƠN TUẦN </a:t>
            </a:r>
            <a:r>
              <a:rPr lang="en-US" sz="2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THÁNG 11</a:t>
            </a:r>
          </a:p>
          <a:p>
            <a:pPr algn="ctr"/>
            <a:r>
              <a:rPr lang="en-US" sz="20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TỪ: </a:t>
            </a:r>
            <a:r>
              <a:rPr lang="en-US" sz="20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16/11/2020 </a:t>
            </a:r>
            <a:r>
              <a:rPr lang="en-US" sz="20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ĐẾN </a:t>
            </a:r>
            <a:r>
              <a:rPr lang="en-US" sz="20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20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/11/2020</a:t>
            </a:r>
            <a:endParaRPr lang="en-US" sz="2000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D:\Documents\aA-M%E1%BA%A6M 20-21\web tr%C6%B0%E1%BB%9Dng\th%E1%BB%B1c %C4%91%C6%A1n\illustration-stickman-kids-little-chefs-260nw-14548547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 descr="D:\Documents\aA-MẦM 20-21\web trường\thực đơn\105746697-stock-vector-children-cooking-boys-and-girls-preparing-the-cooking-equipment-together-happily-holds-kitchenware-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152400"/>
            <a:ext cx="1828800" cy="102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172</Words>
  <Application>Microsoft Office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BeNgoan</cp:lastModifiedBy>
  <cp:revision>22</cp:revision>
  <dcterms:created xsi:type="dcterms:W3CDTF">2020-05-18T06:04:51Z</dcterms:created>
  <dcterms:modified xsi:type="dcterms:W3CDTF">2020-11-13T05:03:59Z</dcterms:modified>
</cp:coreProperties>
</file>