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FF"/>
    <a:srgbClr val="66FF33"/>
    <a:srgbClr val="CC00FF"/>
    <a:srgbClr val="FFCCFF"/>
    <a:srgbClr val="66CCFF"/>
    <a:srgbClr val="0000FF"/>
    <a:srgbClr val="00CC66"/>
    <a:srgbClr val="FFCC66"/>
    <a:srgbClr val="66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64649841"/>
              </p:ext>
            </p:extLst>
          </p:nvPr>
        </p:nvGraphicFramePr>
        <p:xfrm>
          <a:off x="0" y="1371600"/>
          <a:ext cx="9144000" cy="523798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8776"/>
                <a:gridCol w="1272288"/>
                <a:gridCol w="2362817"/>
                <a:gridCol w="1574136"/>
                <a:gridCol w="1317729"/>
                <a:gridCol w="1708254"/>
              </a:tblGrid>
              <a:tr h="7658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</a:tr>
              <a:tr h="857906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33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16/11/2020</a:t>
                      </a:r>
                      <a:endParaRPr lang="en-US" sz="1400" b="0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33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Bầu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lóc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33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hấp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33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Đu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đủ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66FF33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48590" algn="l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Hủ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tiếu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bò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viên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rgbClr val="66FF33">
                        <a:alpha val="40000"/>
                      </a:srgbClr>
                    </a:solidFill>
                  </a:tcPr>
                </a:tc>
              </a:tr>
              <a:tr h="9212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endParaRPr lang="en-US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17/11/2020</a:t>
                      </a:r>
                      <a:endParaRPr lang="en-US" sz="1400" b="0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Dưa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hường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dưa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lưới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chiên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thơm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long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Cháo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khoai</a:t>
                      </a:r>
                      <a:r>
                        <a:rPr lang="en-US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lang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bí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đỏ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</a:tr>
              <a:tr h="76532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18/11/2020</a:t>
                      </a:r>
                      <a:endParaRPr lang="en-US" sz="1400" b="0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Tần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ô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thát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lát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hủ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Dưa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hấu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Canh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bún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101997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19/11/2020</a:t>
                      </a:r>
                      <a:endParaRPr lang="en-US" sz="1400" b="0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tiềm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NT+Mầm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Ý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ngọt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Đùi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chiên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Chồi+Lá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l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Nho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Mỹ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Chuối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cau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B.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bông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lan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nho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90768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14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CC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20/11/2020</a:t>
                      </a:r>
                      <a:endParaRPr lang="en-US" sz="1400" b="0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CC">
                        <a:alpha val="49804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Tổ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chức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Lễ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đón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“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Huân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chương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lao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hạng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nhất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giấy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chứng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chất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lượng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giáo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dục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cấp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Bằng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công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trường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Mầm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non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Bé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Ngoan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đạt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Chuẩn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quốc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mức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</a:t>
                      </a: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1”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CC">
                        <a:alpha val="4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88363"/>
            <a:ext cx="1219200" cy="12070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0" y="152400"/>
            <a:ext cx="5867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THỰC ĐƠN TUẦN 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THÁNG 11</a:t>
            </a:r>
          </a:p>
          <a:p>
            <a:pPr algn="ctr"/>
            <a:r>
              <a:rPr lang="en-US" sz="20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16/11/2020 </a:t>
            </a:r>
            <a:r>
              <a:rPr lang="en-US" sz="20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/11/2020</a:t>
            </a:r>
            <a:endParaRPr lang="en-US" sz="20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 descr="D:\Documents\aA-MẦM 20-21\web trường\thực đơn\105746697-stock-vector-children-cooking-boys-and-girls-preparing-the-cooking-equipment-together-happily-holds-kitchenware-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52400"/>
            <a:ext cx="1828800" cy="10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172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BeNgoan</cp:lastModifiedBy>
  <cp:revision>22</cp:revision>
  <dcterms:created xsi:type="dcterms:W3CDTF">2020-05-18T06:04:51Z</dcterms:created>
  <dcterms:modified xsi:type="dcterms:W3CDTF">2020-11-13T05:03:59Z</dcterms:modified>
</cp:coreProperties>
</file>