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FFCCFF"/>
    <a:srgbClr val="FFCC66"/>
    <a:srgbClr val="FFCCCC"/>
    <a:srgbClr val="66FF33"/>
    <a:srgbClr val="66CCFF"/>
    <a:srgbClr val="0000FF"/>
    <a:srgbClr val="00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234130"/>
              </p:ext>
            </p:extLst>
          </p:nvPr>
        </p:nvGraphicFramePr>
        <p:xfrm>
          <a:off x="0" y="1114042"/>
          <a:ext cx="9144000" cy="57716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14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234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18/1/2021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lưới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lang,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59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19/1/2021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thang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30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21/1/2021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lác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tê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Thanh long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Nui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830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21/1/2021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tiềm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3259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22/1/2021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TUẦN 3 THÁNG 1</a:t>
            </a:r>
          </a:p>
          <a:p>
            <a:pPr algn="ctr"/>
            <a:r>
              <a:rPr lang="en-US" sz="20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11/1/2021 ĐẾN 15/1/2021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FFE8D1-9DF0-4635-A61B-74589E19C3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00" t="7778" r="9200" b="14445"/>
          <a:stretch/>
        </p:blipFill>
        <p:spPr>
          <a:xfrm>
            <a:off x="7309070" y="79911"/>
            <a:ext cx="981637" cy="10105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145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42</cp:revision>
  <dcterms:created xsi:type="dcterms:W3CDTF">2020-05-18T06:04:51Z</dcterms:created>
  <dcterms:modified xsi:type="dcterms:W3CDTF">2021-01-15T02:38:35Z</dcterms:modified>
</cp:coreProperties>
</file>