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00FF"/>
    <a:srgbClr val="CC00FF"/>
    <a:srgbClr val="FFCCFF"/>
    <a:srgbClr val="FFCC66"/>
    <a:srgbClr val="FFCCCC"/>
    <a:srgbClr val="66FF33"/>
    <a:srgbClr val="66CCFF"/>
    <a:srgbClr val="0000F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22/1/2021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819068"/>
              </p:ext>
            </p:extLst>
          </p:nvPr>
        </p:nvGraphicFramePr>
        <p:xfrm>
          <a:off x="0" y="1114043"/>
          <a:ext cx="9144000" cy="575596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26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8262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>
                          <a:solidFill>
                            <a:srgbClr val="FFC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25/1/2021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Tần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ô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tươi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chanh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dây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Soup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374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26/1/2021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bẹ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trắng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bằm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Thanh long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canh tôm thịt 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34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27/1/2021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rim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Phở bò viên (NT+Lá)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B. bông lan nho (M+C)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5479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28/1/2021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tươi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Nui sao thịt nạc (M+C)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B. bông lan Phú Sĩ (NT+Lá)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4520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  <a:p>
                      <a:pPr algn="ctr"/>
                      <a:endParaRPr lang="en-US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29/1/2021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Chả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+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R="148590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375" y="114617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TUẦN 4 THÁNG 1</a:t>
            </a:r>
          </a:p>
          <a:p>
            <a:pPr algn="ctr"/>
            <a:r>
              <a:rPr lang="en-US" sz="2000" b="1" i="1" dirty="0">
                <a:solidFill>
                  <a:srgbClr val="66FF66"/>
                </a:solidFill>
                <a:latin typeface="Times New Roman" pitchFamily="18" charset="0"/>
                <a:cs typeface="Times New Roman" pitchFamily="18" charset="0"/>
              </a:rPr>
              <a:t>TỪ: 25/1/2021 ĐẾN 29/1/2021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B6EB7A-70BD-44C8-A810-1F492F1371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329" t="160" r="16773" b="3307"/>
          <a:stretch/>
        </p:blipFill>
        <p:spPr>
          <a:xfrm>
            <a:off x="7298519" y="77970"/>
            <a:ext cx="854881" cy="10360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180</Words>
  <Application>Microsoft Office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Admin</cp:lastModifiedBy>
  <cp:revision>44</cp:revision>
  <dcterms:created xsi:type="dcterms:W3CDTF">2020-05-18T06:04:51Z</dcterms:created>
  <dcterms:modified xsi:type="dcterms:W3CDTF">2021-01-22T02:18:20Z</dcterms:modified>
</cp:coreProperties>
</file>