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CC00FF"/>
    <a:srgbClr val="FFCCFF"/>
    <a:srgbClr val="FFCC66"/>
    <a:srgbClr val="FFCCCC"/>
    <a:srgbClr val="66FF33"/>
    <a:srgbClr val="66CCFF"/>
    <a:srgbClr val="0000FF"/>
    <a:srgbClr val="00CC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91314"/>
              </p:ext>
            </p:extLst>
          </p:nvPr>
        </p:nvGraphicFramePr>
        <p:xfrm>
          <a:off x="0" y="1114042"/>
          <a:ext cx="9144000" cy="577167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6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61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140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6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6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1234"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kern="1200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11/1/2021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lóc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rim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 algn="l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259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12/1/2021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mỡ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tiếu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vang</a:t>
                      </a:r>
                    </a:p>
                    <a:p>
                      <a:pPr marR="148590" algn="l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306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13/1/2021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hẹ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98306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14/1/2021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/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Phở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 algn="l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13259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15/1/2021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diêu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hồng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cần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hầm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hạt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sen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dâu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 algn="l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0375" y="114617"/>
            <a:ext cx="981637" cy="9718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215441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THỰC ĐƠN TUẦN 2 THÁNG 1</a:t>
            </a:r>
          </a:p>
          <a:p>
            <a:pPr algn="ctr"/>
            <a:r>
              <a:rPr lang="en-US" sz="2000" b="1" i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TỪ: 11/1/2021 ĐẾN 15/1/2021</a:t>
            </a: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E2CD90D-CD99-44E1-856F-B216F50210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1873" y="0"/>
            <a:ext cx="1392555" cy="111404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130</Words>
  <Application>Microsoft Office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Admin</cp:lastModifiedBy>
  <cp:revision>39</cp:revision>
  <dcterms:created xsi:type="dcterms:W3CDTF">2020-05-18T06:04:51Z</dcterms:created>
  <dcterms:modified xsi:type="dcterms:W3CDTF">2021-01-08T02:16:29Z</dcterms:modified>
</cp:coreProperties>
</file>