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FFCCFF"/>
    <a:srgbClr val="66CCFF"/>
    <a:srgbClr val="FFCCCC"/>
    <a:srgbClr val="0000FF"/>
    <a:srgbClr val="00CC66"/>
    <a:srgbClr val="66FF33"/>
    <a:srgbClr val="FFCC66"/>
    <a:srgbClr val="66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64649841"/>
              </p:ext>
            </p:extLst>
          </p:nvPr>
        </p:nvGraphicFramePr>
        <p:xfrm>
          <a:off x="0" y="1098341"/>
          <a:ext cx="9144000" cy="587006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901202"/>
                <a:gridCol w="1232398"/>
                <a:gridCol w="2209800"/>
                <a:gridCol w="1723633"/>
                <a:gridCol w="1306749"/>
                <a:gridCol w="1770218"/>
              </a:tblGrid>
              <a:tr h="74538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CC66">
                        <a:alpha val="40000"/>
                      </a:srgbClr>
                    </a:solidFill>
                  </a:tcPr>
                </a:tc>
              </a:tr>
              <a:tr h="100546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HAI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1/3/2021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Nui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sao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nạc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Bánh</a:t>
                      </a:r>
                      <a:r>
                        <a:rPr lang="en-US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plan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Dưa</a:t>
                      </a:r>
                      <a:r>
                        <a:rPr lang="en-US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hấu</a:t>
                      </a:r>
                      <a:endParaRPr lang="en-US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Cháo hải sản đậu xanh</a:t>
                      </a:r>
                    </a:p>
                    <a:p>
                      <a:pPr marR="148590"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-Sữa bột Grow IQ (MG)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</a:tr>
              <a:tr h="915555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2/3/2021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Đậu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hủ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hẹ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bằm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Tôm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sốt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dầu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hào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Thanh</a:t>
                      </a:r>
                      <a:r>
                        <a:rPr lang="en-US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Long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Bún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cá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lóc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148590"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Sữa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bột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Grow IQ (MG)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</a:tr>
              <a:tr h="80436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  <a:endParaRPr lang="en-US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3/3/2021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Bầu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tôm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tươi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nạc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hầm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hạt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Dưa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hấu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Soup cua thịt bí đỏ </a:t>
                      </a:r>
                    </a:p>
                    <a:p>
                      <a:pPr marR="148590"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Sữa bột Grow IQ (MG)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  <a:tr h="114444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4/3/2021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Cải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soong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nạc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chiên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sốt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mè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Bánh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Plan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Hủ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tiếu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nam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vang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Sữa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bột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Grow IQ (MG)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</a:tr>
              <a:tr h="114444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  <a:endParaRPr lang="en-US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5/3/2021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Bắp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cải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chua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tôm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nấm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Đu</a:t>
                      </a:r>
                      <a:r>
                        <a:rPr lang="en-US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đủ</a:t>
                      </a:r>
                      <a:r>
                        <a:rPr lang="en-US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Bánh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bông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dứa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Sữa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bột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Grow IQ (MG)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0"/>
            <a:ext cx="1152214" cy="114071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400" y="0"/>
            <a:ext cx="6248400" cy="1219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 ĐƠN TUẦN </a:t>
            </a:r>
            <a:r>
              <a:rPr lang="en-US" sz="2800" b="1" i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800" b="1" i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THÁNG 3 </a:t>
            </a:r>
            <a:endParaRPr lang="en-US" sz="2800" b="1" i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TỪ: </a:t>
            </a:r>
            <a:r>
              <a:rPr lang="en-US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1/3/2021 </a:t>
            </a:r>
            <a:r>
              <a:rPr lang="en-US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ĐẾN </a:t>
            </a:r>
            <a:r>
              <a:rPr lang="en-US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5/3/2021</a:t>
            </a:r>
            <a:endParaRPr lang="en-US" sz="20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Premium Vector | Chef kids carto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 descr="C:\Users\BaoQuynh\Desktop\hinh web trường\thực đơn\tải xuố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0"/>
            <a:ext cx="1638393" cy="114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140</Words>
  <Application>Microsoft Office PowerPoint</Application>
  <PresentationFormat>On-screen Show (4:3)</PresentationFormat>
  <Paragraphs>47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BaoQuynh</cp:lastModifiedBy>
  <cp:revision>26</cp:revision>
  <dcterms:created xsi:type="dcterms:W3CDTF">2020-05-18T06:04:51Z</dcterms:created>
  <dcterms:modified xsi:type="dcterms:W3CDTF">2021-02-26T12:05:56Z</dcterms:modified>
</cp:coreProperties>
</file>