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66CCFF"/>
    <a:srgbClr val="FFCCCC"/>
    <a:srgbClr val="0000FF"/>
    <a:srgbClr val="00CC66"/>
    <a:srgbClr val="66FF33"/>
    <a:srgbClr val="FFCC66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4649841"/>
              </p:ext>
            </p:extLst>
          </p:nvPr>
        </p:nvGraphicFramePr>
        <p:xfrm>
          <a:off x="0" y="1098341"/>
          <a:ext cx="9144000" cy="58700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1202"/>
                <a:gridCol w="1232398"/>
                <a:gridCol w="2209800"/>
                <a:gridCol w="1723633"/>
                <a:gridCol w="1306749"/>
                <a:gridCol w="1770218"/>
              </a:tblGrid>
              <a:tr h="7453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10054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1/3/2021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plan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Dưa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hấu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Cháo hải sản đậu xanh</a:t>
                      </a: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-Sữa bột Grow IQ (MG)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91555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2/3/2021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hẹ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hào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Thanh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Long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Bún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lóc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804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3/3/2021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hầm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Dưa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hấu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Soup cua thịt bí đỏ </a:t>
                      </a: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114444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4/3/2021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soong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mè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Plan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Hủ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tiếu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nam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vang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114444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5/3/2021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Bắp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Đu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đủ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bông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dứa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Sữa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bột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Grow IQ (MG)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1152214" cy="11407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0"/>
            <a:ext cx="6248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en-US" sz="2800" b="1" i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i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3 </a:t>
            </a:r>
            <a:endParaRPr lang="en-US" sz="28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1/3/2021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5/3/2021</a:t>
            </a:r>
            <a:endParaRPr lang="en-US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remium Vector | Chef kids carto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C:\Users\BaoQuynh\Desktop\hinh web trường\thực đơn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1638393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140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BaoQuynh</cp:lastModifiedBy>
  <cp:revision>26</cp:revision>
  <dcterms:created xsi:type="dcterms:W3CDTF">2020-05-18T06:04:51Z</dcterms:created>
  <dcterms:modified xsi:type="dcterms:W3CDTF">2021-02-26T12:05:56Z</dcterms:modified>
</cp:coreProperties>
</file>