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57" r:id="rId3"/>
    <p:sldId id="258" r:id="rId4"/>
    <p:sldId id="260" r:id="rId5"/>
    <p:sldId id="259" r:id="rId6"/>
    <p:sldId id="263" r:id="rId7"/>
    <p:sldId id="261" r:id="rId8"/>
    <p:sldId id="312" r:id="rId9"/>
    <p:sldId id="264" r:id="rId10"/>
    <p:sldId id="265" r:id="rId11"/>
    <p:sldId id="266" r:id="rId12"/>
    <p:sldId id="267" r:id="rId13"/>
    <p:sldId id="271" r:id="rId14"/>
    <p:sldId id="302" r:id="rId15"/>
    <p:sldId id="268" r:id="rId16"/>
    <p:sldId id="303" r:id="rId17"/>
    <p:sldId id="270" r:id="rId18"/>
    <p:sldId id="304" r:id="rId19"/>
    <p:sldId id="326" r:id="rId20"/>
    <p:sldId id="269" r:id="rId21"/>
    <p:sldId id="274" r:id="rId22"/>
    <p:sldId id="275" r:id="rId23"/>
    <p:sldId id="300" r:id="rId24"/>
    <p:sldId id="301" r:id="rId25"/>
    <p:sldId id="327" r:id="rId26"/>
    <p:sldId id="276" r:id="rId27"/>
    <p:sldId id="277" r:id="rId28"/>
    <p:sldId id="278" r:id="rId29"/>
    <p:sldId id="273" r:id="rId30"/>
    <p:sldId id="295" r:id="rId31"/>
    <p:sldId id="282" r:id="rId32"/>
    <p:sldId id="329" r:id="rId33"/>
    <p:sldId id="328" r:id="rId34"/>
    <p:sldId id="280" r:id="rId35"/>
    <p:sldId id="281" r:id="rId36"/>
    <p:sldId id="305" r:id="rId37"/>
    <p:sldId id="307" r:id="rId38"/>
    <p:sldId id="283" r:id="rId39"/>
    <p:sldId id="313" r:id="rId40"/>
    <p:sldId id="314" r:id="rId41"/>
    <p:sldId id="284" r:id="rId42"/>
    <p:sldId id="286" r:id="rId43"/>
    <p:sldId id="287" r:id="rId44"/>
    <p:sldId id="289" r:id="rId45"/>
    <p:sldId id="299" r:id="rId46"/>
    <p:sldId id="290" r:id="rId47"/>
    <p:sldId id="292" r:id="rId48"/>
    <p:sldId id="291" r:id="rId49"/>
    <p:sldId id="293" r:id="rId50"/>
    <p:sldId id="294" r:id="rId51"/>
    <p:sldId id="308" r:id="rId52"/>
    <p:sldId id="309" r:id="rId53"/>
    <p:sldId id="311" r:id="rId54"/>
    <p:sldId id="315" r:id="rId55"/>
    <p:sldId id="316" r:id="rId56"/>
    <p:sldId id="317" r:id="rId57"/>
    <p:sldId id="318" r:id="rId58"/>
    <p:sldId id="320" r:id="rId59"/>
    <p:sldId id="321" r:id="rId60"/>
    <p:sldId id="322" r:id="rId61"/>
    <p:sldId id="323" r:id="rId62"/>
    <p:sldId id="324" r:id="rId63"/>
    <p:sldId id="325" r:id="rId64"/>
    <p:sldId id="296"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4" autoAdjust="0"/>
    <p:restoredTop sz="94660"/>
  </p:normalViewPr>
  <p:slideViewPr>
    <p:cSldViewPr>
      <p:cViewPr varScale="1">
        <p:scale>
          <a:sx n="75" d="100"/>
          <a:sy n="75" d="100"/>
        </p:scale>
        <p:origin x="984" y="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B67122-2AFB-4ADD-856C-A53300D4E3D1}" type="datetimeFigureOut">
              <a:rPr lang="en-US" smtClean="0"/>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F57C9C-FE75-408D-8B02-3134A0DFF222}" type="slidenum">
              <a:rPr lang="en-US" smtClean="0"/>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B67122-2AFB-4ADD-856C-A53300D4E3D1}" type="datetimeFigureOut">
              <a:rPr lang="en-US" smtClean="0"/>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F57C9C-FE75-408D-8B02-3134A0DFF22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B67122-2AFB-4ADD-856C-A53300D4E3D1}" type="datetimeFigureOut">
              <a:rPr lang="en-US" smtClean="0"/>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F57C9C-FE75-408D-8B02-3134A0DFF22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B67122-2AFB-4ADD-856C-A53300D4E3D1}" type="datetimeFigureOut">
              <a:rPr lang="en-US" smtClean="0"/>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F57C9C-FE75-408D-8B02-3134A0DFF222}"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B67122-2AFB-4ADD-856C-A53300D4E3D1}" type="datetimeFigureOut">
              <a:rPr lang="en-US" smtClean="0"/>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F57C9C-FE75-408D-8B02-3134A0DFF22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4B67122-2AFB-4ADD-856C-A53300D4E3D1}" type="datetimeFigureOut">
              <a:rPr lang="en-US" smtClean="0"/>
              <a:t>9/22/2020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F57C9C-FE75-408D-8B02-3134A0DFF222}"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B67122-2AFB-4ADD-856C-A53300D4E3D1}" type="datetimeFigureOut">
              <a:rPr lang="en-US" smtClean="0"/>
              <a:t>9/22/2020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F57C9C-FE75-408D-8B02-3134A0DFF222}"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B67122-2AFB-4ADD-856C-A53300D4E3D1}" type="datetimeFigureOut">
              <a:rPr lang="en-US" smtClean="0"/>
              <a:t>9/22/2020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F57C9C-FE75-408D-8B02-3134A0DFF22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B67122-2AFB-4ADD-856C-A53300D4E3D1}" type="datetimeFigureOut">
              <a:rPr lang="en-US" smtClean="0"/>
              <a:t>9/22/2020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F57C9C-FE75-408D-8B02-3134A0DFF22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B67122-2AFB-4ADD-856C-A53300D4E3D1}" type="datetimeFigureOut">
              <a:rPr lang="en-US" smtClean="0"/>
              <a:t>9/22/2020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F57C9C-FE75-408D-8B02-3134A0DFF22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B67122-2AFB-4ADD-856C-A53300D4E3D1}" type="datetimeFigureOut">
              <a:rPr lang="en-US" smtClean="0"/>
              <a:t>9/22/2020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F57C9C-FE75-408D-8B02-3134A0DFF222}" type="slidenum">
              <a:rPr lang="en-US" smtClean="0"/>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34B67122-2AFB-4ADD-856C-A53300D4E3D1}" type="datetimeFigureOut">
              <a:rPr lang="en-US" smtClean="0"/>
              <a:t>9/22/2020</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97F57C9C-FE75-408D-8B02-3134A0DFF22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55"/>
            <a:ext cx="9144000" cy="6858000"/>
          </a:xfrm>
          <a:prstGeom prst="rect">
            <a:avLst/>
          </a:prstGeom>
        </p:spPr>
      </p:pic>
      <p:sp>
        <p:nvSpPr>
          <p:cNvPr id="12" name="Rectangle 11"/>
          <p:cNvSpPr/>
          <p:nvPr/>
        </p:nvSpPr>
        <p:spPr>
          <a:xfrm>
            <a:off x="304800" y="685800"/>
            <a:ext cx="6096000" cy="4708981"/>
          </a:xfrm>
          <a:prstGeom prst="rect">
            <a:avLst/>
          </a:prstGeom>
        </p:spPr>
        <p:txBody>
          <a:bodyPr wrap="square">
            <a:spAutoFit/>
          </a:bodyPr>
          <a:lstStyle/>
          <a:p>
            <a:pPr algn="ctr"/>
            <a:r>
              <a:rPr lang="en-US" sz="6000" b="1">
                <a:solidFill>
                  <a:srgbClr val="0070C0"/>
                </a:solidFill>
              </a:rPr>
              <a:t>VÀI NÉT SƠ LƯỢC</a:t>
            </a:r>
            <a:endParaRPr lang="en-US" sz="6000">
              <a:solidFill>
                <a:srgbClr val="0070C0"/>
              </a:solidFill>
            </a:endParaRPr>
          </a:p>
          <a:p>
            <a:pPr algn="ctr"/>
            <a:r>
              <a:rPr lang="en-US" sz="6000" b="1">
                <a:solidFill>
                  <a:srgbClr val="0070C0"/>
                </a:solidFill>
              </a:rPr>
              <a:t>VỀ TRƯỜNG MẦM NON CÁT LÁI – QUẬN 2</a:t>
            </a:r>
            <a:endParaRPr lang="en-US" sz="6000">
              <a:solidFill>
                <a:srgbClr val="0070C0"/>
              </a:solidFill>
            </a:endParaRPr>
          </a:p>
        </p:txBody>
      </p:sp>
    </p:spTree>
    <p:extLst>
      <p:ext uri="{BB962C8B-B14F-4D97-AF65-F5344CB8AC3E}">
        <p14:creationId xmlns:p14="http://schemas.microsoft.com/office/powerpoint/2010/main" val="2235330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38709260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0"/>
            <a:ext cx="9143999" cy="6858000"/>
          </a:xfrm>
        </p:spPr>
      </p:pic>
    </p:spTree>
    <p:extLst>
      <p:ext uri="{BB962C8B-B14F-4D97-AF65-F5344CB8AC3E}">
        <p14:creationId xmlns:p14="http://schemas.microsoft.com/office/powerpoint/2010/main" val="2002664995"/>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88126599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18800149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p:spPr>
      </p:pic>
    </p:spTree>
    <p:extLst>
      <p:ext uri="{BB962C8B-B14F-4D97-AF65-F5344CB8AC3E}">
        <p14:creationId xmlns:p14="http://schemas.microsoft.com/office/powerpoint/2010/main" val="423981724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3304016887"/>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608138717"/>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3098364735"/>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02667694"/>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DC9E3E4-647D-415F-857F-ADE7ADD6B1C4}"/>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9AA568E9-05FD-4B57-9BF8-5653CF501C94}"/>
              </a:ext>
            </a:extLst>
          </p:cNvPr>
          <p:cNvSpPr>
            <a:spLocks noGrp="1"/>
          </p:cNvSpPr>
          <p:nvPr>
            <p:ph type="ctrTitle"/>
          </p:nvPr>
        </p:nvSpPr>
        <p:spPr/>
        <p:txBody>
          <a:bodyPr/>
          <a:lstStyle/>
          <a:p>
            <a:endParaRPr lang="en-US"/>
          </a:p>
        </p:txBody>
      </p:sp>
      <p:pic>
        <p:nvPicPr>
          <p:cNvPr id="5" name="Picture 4">
            <a:extLst>
              <a:ext uri="{FF2B5EF4-FFF2-40B4-BE49-F238E27FC236}">
                <a16:creationId xmlns:a16="http://schemas.microsoft.com/office/drawing/2014/main" id="{1881541A-0B95-4A50-80B4-71A96615B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8516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8600"/>
            <a:ext cx="3525324" cy="461665"/>
          </a:xfrm>
          <a:prstGeom prst="rect">
            <a:avLst/>
          </a:prstGeom>
        </p:spPr>
        <p:txBody>
          <a:bodyPr wrap="none">
            <a:spAutoFit/>
          </a:bodyPr>
          <a:lstStyle/>
          <a:p>
            <a:r>
              <a:rPr lang="en-US" sz="2400" b="1">
                <a:solidFill>
                  <a:srgbClr val="FF0000"/>
                </a:solidFill>
              </a:rPr>
              <a:t>1. Đặc điểm, tình hình:</a:t>
            </a:r>
          </a:p>
        </p:txBody>
      </p:sp>
      <p:pic>
        <p:nvPicPr>
          <p:cNvPr id="1026" name="Picture 2" descr="C:\Users\Administrator\Downloads\HÌNH CỦA TRƯỜNG\DSC_03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38200"/>
            <a:ext cx="914400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82722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3516633659"/>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33745196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3880977365"/>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58173625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056017656"/>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D1D9E-F706-48A6-A99E-AA10F09D4AC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361E1B3-937A-4C23-9A9F-0F8199EED3D5}"/>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405013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228600"/>
            <a:ext cx="8839200" cy="954107"/>
          </a:xfrm>
          <a:prstGeom prst="rect">
            <a:avLst/>
          </a:prstGeom>
        </p:spPr>
        <p:txBody>
          <a:bodyPr wrap="square">
            <a:spAutoFit/>
          </a:bodyPr>
          <a:lstStyle/>
          <a:p>
            <a:r>
              <a:rPr lang="en-US" sz="2800">
                <a:solidFill>
                  <a:srgbClr val="C00000"/>
                </a:solidFill>
              </a:rPr>
              <a:t>Phòng chức năng được trang bị 1 số dụng cụ theo quy định Điều lệ của trường mầm non.</a:t>
            </a:r>
          </a:p>
        </p:txBody>
      </p:sp>
      <p:pic>
        <p:nvPicPr>
          <p:cNvPr id="2050" name="Picture 2" descr="C:\Users\Administrator\Downloads\HÌNH CỦA TRƯỜNG\DSC_03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3999"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90943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3229414157"/>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556169316"/>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381301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228600"/>
            <a:ext cx="8229600" cy="6093976"/>
          </a:xfrm>
          <a:prstGeom prst="rect">
            <a:avLst/>
          </a:prstGeom>
        </p:spPr>
        <p:txBody>
          <a:bodyPr wrap="square">
            <a:spAutoFit/>
          </a:bodyPr>
          <a:lstStyle/>
          <a:p>
            <a:pPr algn="just"/>
            <a:r>
              <a:rPr lang="en-US" sz="2600" dirty="0" err="1">
                <a:latin typeface="Times New Roman" panose="02020603050405020304" pitchFamily="18" charset="0"/>
                <a:cs typeface="Times New Roman" panose="02020603050405020304" pitchFamily="18" charset="0"/>
              </a:rPr>
              <a:t>Trường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Mầm</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Cát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Mẫu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Bướm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Mầm</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Cát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theo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quyết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định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6808/QĐ-UBND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26 </a:t>
            </a:r>
            <a:r>
              <a:rPr lang="en-US" sz="2600" dirty="0" err="1">
                <a:latin typeface="Times New Roman" panose="02020603050405020304" pitchFamily="18" charset="0"/>
                <a:cs typeface="Times New Roman" panose="02020603050405020304" pitchFamily="18" charset="0"/>
              </a:rPr>
              <a:t>tháng</a:t>
            </a:r>
            <a:r>
              <a:rPr lang="en-US" sz="2600" dirty="0">
                <a:latin typeface="Times New Roman" panose="02020603050405020304" pitchFamily="18" charset="0"/>
                <a:cs typeface="Times New Roman" panose="02020603050405020304" pitchFamily="18" charset="0"/>
              </a:rPr>
              <a:t> 12 </a:t>
            </a:r>
            <a:r>
              <a:rPr lang="en-US" sz="2600" dirty="0" err="1">
                <a:latin typeface="Times New Roman" panose="02020603050405020304" pitchFamily="18" charset="0"/>
                <a:cs typeface="Times New Roman" panose="02020603050405020304" pitchFamily="18" charset="0"/>
              </a:rPr>
              <a:t>năm</a:t>
            </a:r>
            <a:r>
              <a:rPr lang="en-US" sz="2600" dirty="0">
                <a:latin typeface="Times New Roman" panose="02020603050405020304" pitchFamily="18" charset="0"/>
                <a:cs typeface="Times New Roman" panose="02020603050405020304" pitchFamily="18" charset="0"/>
              </a:rPr>
              <a:t> 2001. </a:t>
            </a:r>
            <a:r>
              <a:rPr lang="en-US" sz="2600" dirty="0" err="1">
                <a:latin typeface="Times New Roman" panose="02020603050405020304" pitchFamily="18" charset="0"/>
                <a:cs typeface="Times New Roman" panose="02020603050405020304" pitchFamily="18" charset="0"/>
              </a:rPr>
              <a:t>Trường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tọa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717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Nguyễn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Định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Quận</a:t>
            </a:r>
            <a:r>
              <a:rPr lang="en-US" sz="2600" dirty="0">
                <a:latin typeface="Times New Roman" panose="02020603050405020304" pitchFamily="18" charset="0"/>
                <a:cs typeface="Times New Roman" panose="02020603050405020304" pitchFamily="18" charset="0"/>
              </a:rPr>
              <a:t> 2.</a:t>
            </a:r>
          </a:p>
          <a:p>
            <a:pPr algn="just"/>
            <a:r>
              <a:rPr lang="en-US" sz="2600" dirty="0" err="1">
                <a:latin typeface="Times New Roman" panose="02020603050405020304" pitchFamily="18" charset="0"/>
                <a:cs typeface="Times New Roman" panose="02020603050405020304" pitchFamily="18" charset="0"/>
              </a:rPr>
              <a:t>Trường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khởi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theo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quyết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định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4528/QĐ-UB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05 </a:t>
            </a:r>
            <a:r>
              <a:rPr lang="en-US" sz="2600" dirty="0" err="1">
                <a:latin typeface="Times New Roman" panose="02020603050405020304" pitchFamily="18" charset="0"/>
                <a:cs typeface="Times New Roman" panose="02020603050405020304" pitchFamily="18" charset="0"/>
              </a:rPr>
              <a:t>tháng</a:t>
            </a:r>
            <a:r>
              <a:rPr lang="en-US" sz="2600" dirty="0">
                <a:latin typeface="Times New Roman" panose="02020603050405020304" pitchFamily="18" charset="0"/>
                <a:cs typeface="Times New Roman" panose="02020603050405020304" pitchFamily="18" charset="0"/>
              </a:rPr>
              <a:t> 11 </a:t>
            </a:r>
            <a:r>
              <a:rPr lang="en-US" sz="2600" dirty="0" err="1">
                <a:latin typeface="Times New Roman" panose="02020603050405020304" pitchFamily="18" charset="0"/>
                <a:cs typeface="Times New Roman" panose="02020603050405020304" pitchFamily="18" charset="0"/>
              </a:rPr>
              <a:t>năm</a:t>
            </a:r>
            <a:r>
              <a:rPr lang="en-US" sz="2600" dirty="0">
                <a:latin typeface="Times New Roman" panose="02020603050405020304" pitchFamily="18" charset="0"/>
                <a:cs typeface="Times New Roman" panose="02020603050405020304" pitchFamily="18" charset="0"/>
              </a:rPr>
              <a:t> 2002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dụng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tháng</a:t>
            </a:r>
            <a:r>
              <a:rPr lang="en-US" sz="2600" dirty="0">
                <a:latin typeface="Times New Roman" panose="02020603050405020304" pitchFamily="18" charset="0"/>
                <a:cs typeface="Times New Roman" panose="02020603050405020304" pitchFamily="18" charset="0"/>
              </a:rPr>
              <a:t> 10/2001 </a:t>
            </a:r>
            <a:r>
              <a:rPr lang="en-US" sz="2600" dirty="0" err="1">
                <a:latin typeface="Times New Roman" panose="02020603050405020304" pitchFamily="18" charset="0"/>
                <a:cs typeface="Times New Roman" panose="02020603050405020304" pitchFamily="18" charset="0"/>
              </a:rPr>
              <a:t>tại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717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Nguyễn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Định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quận</a:t>
            </a:r>
            <a:r>
              <a:rPr lang="en-US" sz="2600" dirty="0">
                <a:latin typeface="Times New Roman" panose="02020603050405020304" pitchFamily="18" charset="0"/>
                <a:cs typeface="Times New Roman" panose="02020603050405020304" pitchFamily="18" charset="0"/>
              </a:rPr>
              <a:t> 2, </a:t>
            </a:r>
            <a:r>
              <a:rPr lang="en-US" sz="2600" dirty="0" err="1">
                <a:latin typeface="Times New Roman" panose="02020603050405020304" pitchFamily="18" charset="0"/>
                <a:cs typeface="Times New Roman" panose="02020603050405020304" pitchFamily="18" charset="0"/>
              </a:rPr>
              <a:t>Tp.Hồ</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Chí</a:t>
            </a:r>
            <a:r>
              <a:rPr lang="en-US" sz="2600" dirty="0">
                <a:latin typeface="Times New Roman" panose="02020603050405020304" pitchFamily="18" charset="0"/>
                <a:cs typeface="Times New Roman" panose="02020603050405020304" pitchFamily="18" charset="0"/>
              </a:rPr>
              <a:t> Minh. </a:t>
            </a:r>
            <a:r>
              <a:rPr lang="en-US" sz="2600" dirty="0" err="1">
                <a:latin typeface="Times New Roman" panose="02020603050405020304" pitchFamily="18" charset="0"/>
                <a:cs typeface="Times New Roman" panose="02020603050405020304" pitchFamily="18" charset="0"/>
              </a:rPr>
              <a:t>Tổng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khuôn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 4.735 m</a:t>
            </a:r>
            <a:r>
              <a:rPr lang="en-US" sz="2600" baseline="30000" dirty="0">
                <a:latin typeface="Times New Roman" panose="02020603050405020304" pitchFamily="18" charset="0"/>
                <a:cs typeface="Times New Roman" panose="02020603050405020304" pitchFamily="18" charset="0"/>
              </a:rPr>
              <a:t>2</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dựng</a:t>
            </a:r>
            <a:r>
              <a:rPr lang="en-US" sz="2600" dirty="0">
                <a:latin typeface="Times New Roman" panose="02020603050405020304" pitchFamily="18" charset="0"/>
                <a:cs typeface="Times New Roman" panose="02020603050405020304" pitchFamily="18" charset="0"/>
              </a:rPr>
              <a:t> 1.665 m</a:t>
            </a:r>
            <a:r>
              <a:rPr lang="en-US" sz="2600" baseline="30000" dirty="0">
                <a:latin typeface="Times New Roman" panose="02020603050405020304" pitchFamily="18" charset="0"/>
                <a:cs typeface="Times New Roman" panose="02020603050405020304" pitchFamily="18" charset="0"/>
              </a:rPr>
              <a:t>2</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dụng</a:t>
            </a:r>
            <a:r>
              <a:rPr lang="en-US" sz="2600" dirty="0">
                <a:latin typeface="Times New Roman" panose="02020603050405020304" pitchFamily="18" charset="0"/>
                <a:cs typeface="Times New Roman" panose="02020603050405020304" pitchFamily="18" charset="0"/>
              </a:rPr>
              <a:t> 4.735 m</a:t>
            </a:r>
            <a:r>
              <a:rPr lang="en-US" sz="2600" baseline="30000" dirty="0">
                <a:latin typeface="Times New Roman" panose="02020603050405020304" pitchFamily="18" charset="0"/>
                <a:cs typeface="Times New Roman" panose="02020603050405020304" pitchFamily="18" charset="0"/>
              </a:rPr>
              <a:t>2</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gồm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tầng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trệt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1 </a:t>
            </a:r>
            <a:r>
              <a:rPr lang="en-US" sz="2600" dirty="0" err="1">
                <a:latin typeface="Times New Roman" panose="02020603050405020304" pitchFamily="18" charset="0"/>
                <a:cs typeface="Times New Roman" panose="02020603050405020304" pitchFamily="18" charset="0"/>
              </a:rPr>
              <a:t>lầu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đảm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bảo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yêu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cầu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dục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trẻ</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tổng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dựng</a:t>
            </a:r>
            <a:r>
              <a:rPr lang="en-US" sz="2600" dirty="0">
                <a:latin typeface="Times New Roman" panose="02020603050405020304" pitchFamily="18" charset="0"/>
                <a:cs typeface="Times New Roman" panose="02020603050405020304" pitchFamily="18" charset="0"/>
              </a:rPr>
              <a:t> 6.669.317.000 </a:t>
            </a:r>
            <a:r>
              <a:rPr lang="en-US" sz="2600" dirty="0" err="1">
                <a:latin typeface="Times New Roman" panose="02020603050405020304" pitchFamily="18" charset="0"/>
                <a:cs typeface="Times New Roman" panose="02020603050405020304" pitchFamily="18" charset="0"/>
              </a:rPr>
              <a:t>đồng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nguồn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a:t>
            </a:r>
          </a:p>
          <a:p>
            <a:pPr algn="just"/>
            <a:r>
              <a:rPr lang="en-US" sz="2600" dirty="0" err="1">
                <a:latin typeface="Times New Roman" panose="02020603050405020304" pitchFamily="18" charset="0"/>
                <a:cs typeface="Times New Roman" panose="02020603050405020304" pitchFamily="18" charset="0"/>
              </a:rPr>
              <a:t>Trường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hoạt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theo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chế</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tổ</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lập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1 </a:t>
            </a:r>
            <a:r>
              <a:rPr lang="en-US" sz="2600" dirty="0" err="1">
                <a:latin typeface="Times New Roman" panose="02020603050405020304" pitchFamily="18" charset="0"/>
                <a:cs typeface="Times New Roman" panose="02020603050405020304" pitchFamily="18" charset="0"/>
              </a:rPr>
              <a:t>cơ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sở</a:t>
            </a:r>
            <a:r>
              <a:rPr lang="en-US" sz="2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61788411"/>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2562837579"/>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17150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44539-6FF4-4262-A804-367A099B6A6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C07A922-F2C6-4D00-90C3-FD7BBC2D3242}"/>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0"/>
            <a:ext cx="9143999" cy="6781800"/>
          </a:xfrm>
        </p:spPr>
      </p:pic>
    </p:spTree>
    <p:extLst>
      <p:ext uri="{BB962C8B-B14F-4D97-AF65-F5344CB8AC3E}">
        <p14:creationId xmlns:p14="http://schemas.microsoft.com/office/powerpoint/2010/main" val="887323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57E51CA-C3C3-4954-BF76-9A3926083FB3}"/>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4E8CFFA4-CAD6-423F-8DE5-6D3874AE5AEF}"/>
              </a:ext>
            </a:extLst>
          </p:cNvPr>
          <p:cNvSpPr>
            <a:spLocks noGrp="1"/>
          </p:cNvSpPr>
          <p:nvPr>
            <p:ph type="ctrTitle"/>
          </p:nvPr>
        </p:nvSpPr>
        <p:spPr/>
        <p:txBody>
          <a:bodyPr/>
          <a:lstStyle/>
          <a:p>
            <a:endParaRPr lang="en-US"/>
          </a:p>
        </p:txBody>
      </p:sp>
      <p:pic>
        <p:nvPicPr>
          <p:cNvPr id="5" name="Picture 4">
            <a:extLst>
              <a:ext uri="{FF2B5EF4-FFF2-40B4-BE49-F238E27FC236}">
                <a16:creationId xmlns:a16="http://schemas.microsoft.com/office/drawing/2014/main" id="{9AC72C45-5E9C-449C-BE3A-E9580C5D8D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3651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561109" y="990600"/>
            <a:ext cx="8305800" cy="4524315"/>
          </a:xfrm>
          <a:prstGeom prst="rect">
            <a:avLst/>
          </a:prstGeom>
        </p:spPr>
        <p:txBody>
          <a:bodyPr wrap="square">
            <a:spAutoFit/>
          </a:bodyPr>
          <a:lstStyle/>
          <a:p>
            <a:r>
              <a:rPr lang="en-US" sz="3600"/>
              <a:t>Các lớp đều có khá đầy đủ đồ dùng phục vụ sinh hoạt, học tập, vui chơi của trẻ như bàn ghế, đồ chơi, đồ dùng phục vụ cho trẻ ăn ở bán trú. Mỗi lớp đều có tivi, đầu đĩa phục vụ cho công tác giảng dạy của GV được thuận lợi. Có công trình vệ sinh khép kín có buồng tiểu nam, nữ riêng biệt.</a:t>
            </a:r>
          </a:p>
        </p:txBody>
      </p:sp>
    </p:spTree>
    <p:extLst>
      <p:ext uri="{BB962C8B-B14F-4D97-AF65-F5344CB8AC3E}">
        <p14:creationId xmlns:p14="http://schemas.microsoft.com/office/powerpoint/2010/main" val="27203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75344544"/>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217FAC02-B746-4A5D-A193-0B59E4339DC9}"/>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0"/>
            <a:ext cx="9143999" cy="6781800"/>
          </a:xfrm>
        </p:spPr>
      </p:pic>
    </p:spTree>
    <p:extLst>
      <p:ext uri="{BB962C8B-B14F-4D97-AF65-F5344CB8AC3E}">
        <p14:creationId xmlns:p14="http://schemas.microsoft.com/office/powerpoint/2010/main" val="191606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1F82D05D-7B42-4FEC-848E-56A148EEAE9F}"/>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76200" y="0"/>
            <a:ext cx="8712199" cy="7086600"/>
          </a:xfrm>
        </p:spPr>
      </p:pic>
    </p:spTree>
    <p:extLst>
      <p:ext uri="{BB962C8B-B14F-4D97-AF65-F5344CB8AC3E}">
        <p14:creationId xmlns:p14="http://schemas.microsoft.com/office/powerpoint/2010/main" val="1950414713"/>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182961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0"/>
            <a:ext cx="9143999" cy="6705600"/>
          </a:xfrm>
        </p:spPr>
      </p:pic>
    </p:spTree>
    <p:extLst>
      <p:ext uri="{BB962C8B-B14F-4D97-AF65-F5344CB8AC3E}">
        <p14:creationId xmlns:p14="http://schemas.microsoft.com/office/powerpoint/2010/main" val="203122711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2099795675"/>
      </p:ext>
    </p:extLst>
  </p:cSld>
  <p:clrMapOvr>
    <a:masterClrMapping/>
  </p:clrMapOvr>
  <p:transition spd="slow">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47949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4214287215"/>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367376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6200"/>
            <a:ext cx="8991600" cy="461665"/>
          </a:xfrm>
          <a:prstGeom prst="rect">
            <a:avLst/>
          </a:prstGeom>
        </p:spPr>
        <p:txBody>
          <a:bodyPr wrap="square">
            <a:spAutoFit/>
          </a:bodyPr>
          <a:lstStyle/>
          <a:p>
            <a:pPr algn="ctr"/>
            <a:r>
              <a:rPr lang="en-US" sz="2400">
                <a:solidFill>
                  <a:schemeClr val="accent5">
                    <a:lumMod val="75000"/>
                  </a:schemeClr>
                </a:solidFill>
              </a:rPr>
              <a:t>Bếp ăn bán trú và đảm bảo theo tiêu chuẩn bếp 1 chiều.</a:t>
            </a:r>
          </a:p>
        </p:txBody>
      </p:sp>
      <p:pic>
        <p:nvPicPr>
          <p:cNvPr id="3074" name="Picture 2" descr="C:\Users\Administrator\Downloads\HÌNH CỦA TRƯỜNG\DSC_02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87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1170898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102412169"/>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066800" y="228600"/>
            <a:ext cx="6400800" cy="487680"/>
          </a:xfrm>
        </p:spPr>
        <p:txBody>
          <a:bodyPr>
            <a:normAutofit fontScale="92500" lnSpcReduction="20000"/>
          </a:bodyPr>
          <a:lstStyle/>
          <a:p>
            <a:pPr marL="45720" indent="0" algn="ctr">
              <a:buNone/>
            </a:pPr>
            <a:r>
              <a:rPr lang="en-US" sz="3000">
                <a:solidFill>
                  <a:schemeClr val="bg2">
                    <a:lumMod val="50000"/>
                  </a:schemeClr>
                </a:solidFill>
              </a:rPr>
              <a:t>Các phòng ban làm việc của trường</a:t>
            </a:r>
          </a:p>
          <a:p>
            <a:pPr marL="45720" indent="0">
              <a:buNone/>
            </a:pPr>
            <a:endParaRPr lang="en-US">
              <a:solidFill>
                <a:schemeClr val="bg2">
                  <a:lumMod val="50000"/>
                </a:schemeClr>
              </a:solidFill>
            </a:endParaRPr>
          </a:p>
        </p:txBody>
      </p:sp>
      <p:pic>
        <p:nvPicPr>
          <p:cNvPr id="4099" name="Picture 3" descr="C:\Users\Administrator\Downloads\HÌNH CỦA TRƯỜNG\DSC_02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672657"/>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211552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420224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p:spPr>
      </p:pic>
    </p:spTree>
    <p:extLst>
      <p:ext uri="{BB962C8B-B14F-4D97-AF65-F5344CB8AC3E}">
        <p14:creationId xmlns:p14="http://schemas.microsoft.com/office/powerpoint/2010/main" val="21752262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9234828"/>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0"/>
            <a:ext cx="9144001" cy="6858000"/>
          </a:xfrm>
        </p:spPr>
      </p:pic>
    </p:spTree>
    <p:extLst>
      <p:ext uri="{BB962C8B-B14F-4D97-AF65-F5344CB8AC3E}">
        <p14:creationId xmlns:p14="http://schemas.microsoft.com/office/powerpoint/2010/main" val="2592404618"/>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228600"/>
            <a:ext cx="8763000" cy="6370975"/>
          </a:xfrm>
          <a:prstGeom prst="rect">
            <a:avLst/>
          </a:prstGeom>
        </p:spPr>
        <p:txBody>
          <a:bodyPr wrap="square">
            <a:spAutoFit/>
          </a:bodyPr>
          <a:lstStyle/>
          <a:p>
            <a:pPr lvl="0"/>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chính</a:t>
            </a:r>
            <a:r>
              <a:rPr lang="en-US" sz="2400" dirty="0">
                <a:latin typeface="Times New Roman" pitchFamily="18" charset="0"/>
                <a:cs typeface="Times New Roman" pitchFamily="18" charset="0"/>
              </a:rPr>
              <a:t>:</a:t>
            </a:r>
          </a:p>
          <a:p>
            <a:pPr lvl="0"/>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5 </a:t>
            </a: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qua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kịp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kịp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CB-GV-NV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chép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đúng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tắc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05 </a:t>
            </a: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qua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phạm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br>
              <a:rPr lang="en-US" sz="2400" dirty="0">
                <a:latin typeface="Times New Roman" pitchFamily="18" charset="0"/>
                <a:cs typeface="Times New Roman" pitchFamily="18" charset="0"/>
              </a:rPr>
            </a:b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huynh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kịp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huynh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bàn</a:t>
            </a:r>
            <a:r>
              <a:rPr lang="en-US" sz="2400" dirty="0">
                <a:latin typeface="Times New Roman" pitchFamily="18" charset="0"/>
                <a:cs typeface="Times New Roman" pitchFamily="18" charset="0"/>
              </a:rPr>
              <a:t>.  </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cha </a:t>
            </a:r>
            <a:r>
              <a:rPr lang="en-US" sz="2400" dirty="0" err="1">
                <a:latin typeface="Times New Roman" pitchFamily="18" charset="0"/>
                <a:cs typeface="Times New Roman" pitchFamily="18" charset="0"/>
              </a:rPr>
              <a:t>mẹ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hỗ</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thay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a:t>
            </a:r>
            <a:r>
              <a:rPr lang="en-US" sz="2400" dirty="0">
                <a:latin typeface="Times New Roman" pitchFamily="18" charset="0"/>
                <a:cs typeface="Times New Roman" pitchFamily="18" charset="0"/>
              </a:rPr>
              <a:t> vi,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đĩa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cổng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p>
        </p:txBody>
      </p:sp>
    </p:spTree>
    <p:extLst>
      <p:ext uri="{BB962C8B-B14F-4D97-AF65-F5344CB8AC3E}">
        <p14:creationId xmlns:p14="http://schemas.microsoft.com/office/powerpoint/2010/main" val="887351204"/>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52400"/>
            <a:ext cx="8610600" cy="830997"/>
          </a:xfrm>
          <a:prstGeom prst="rect">
            <a:avLst/>
          </a:prstGeom>
        </p:spPr>
        <p:txBody>
          <a:bodyPr wrap="square">
            <a:spAutoFit/>
          </a:bodyPr>
          <a:lstStyle/>
          <a:p>
            <a:pPr lvl="0"/>
            <a:r>
              <a:rPr lang="en-US" sz="2400" dirty="0" err="1">
                <a:latin typeface="Times New Roman" pitchFamily="18" charset="0"/>
                <a:cs typeface="Times New Roman" pitchFamily="18" charset="0"/>
              </a:rPr>
              <a:t>Quản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xén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p>
        </p:txBody>
      </p:sp>
      <p:pic>
        <p:nvPicPr>
          <p:cNvPr id="3" name="Picture 2">
            <a:extLst>
              <a:ext uri="{FF2B5EF4-FFF2-40B4-BE49-F238E27FC236}">
                <a16:creationId xmlns:a16="http://schemas.microsoft.com/office/drawing/2014/main" id="{CE6FC650-C9B5-47F4-9E5A-0FC17EE736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00"/>
            <a:ext cx="9144000" cy="5791200"/>
          </a:xfrm>
          <a:prstGeom prst="rect">
            <a:avLst/>
          </a:prstGeom>
        </p:spPr>
      </p:pic>
    </p:spTree>
    <p:extLst>
      <p:ext uri="{BB962C8B-B14F-4D97-AF65-F5344CB8AC3E}">
        <p14:creationId xmlns:p14="http://schemas.microsoft.com/office/powerpoint/2010/main" val="248616065"/>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32356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228600"/>
            <a:ext cx="8610600" cy="5570756"/>
          </a:xfrm>
          <a:prstGeom prst="rect">
            <a:avLst/>
          </a:prstGeom>
        </p:spPr>
        <p:txBody>
          <a:bodyPr wrap="square">
            <a:spAutoFit/>
          </a:bodyPr>
          <a:lstStyle/>
          <a:p>
            <a:r>
              <a:rPr lang="en-US" sz="20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tin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tin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chiều</a:t>
            </a:r>
            <a:r>
              <a:rPr lang="en-US" sz="2400" dirty="0">
                <a:latin typeface="Times New Roman" pitchFamily="18" charset="0"/>
                <a:cs typeface="Times New Roman" pitchFamily="18" charset="0"/>
              </a:rPr>
              <a:t> qua </a:t>
            </a:r>
            <a:r>
              <a:rPr lang="en-US" sz="2400" dirty="0" err="1">
                <a:latin typeface="Times New Roman" pitchFamily="18" charset="0"/>
                <a:cs typeface="Times New Roman" pitchFamily="18" charset="0"/>
              </a:rPr>
              <a:t>hộp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tuyến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môn</a:t>
            </a:r>
            <a:r>
              <a:rPr lang="en-US" sz="2400" dirty="0">
                <a:latin typeface="Times New Roman" pitchFamily="18" charset="0"/>
                <a:cs typeface="Times New Roman" pitchFamily="18" charset="0"/>
              </a:rPr>
              <a:t> qua </a:t>
            </a:r>
            <a:r>
              <a:rPr lang="en-US" sz="2400" dirty="0" err="1">
                <a:latin typeface="Times New Roman" pitchFamily="18" charset="0"/>
                <a:cs typeface="Times New Roman" pitchFamily="18" charset="0"/>
              </a:rPr>
              <a:t>hệ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mềm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mindjet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mindmanager</a:t>
            </a:r>
            <a:r>
              <a:rPr lang="en-US" sz="2400" dirty="0">
                <a:latin typeface="Times New Roman" pitchFamily="18" charset="0"/>
                <a:cs typeface="Times New Roman" pitchFamily="18" charset="0"/>
              </a:rPr>
              <a:t>)</a:t>
            </a:r>
          </a:p>
          <a:p>
            <a:pPr lvl="0"/>
            <a:r>
              <a:rPr lang="en-US" sz="2400" dirty="0" err="1">
                <a:latin typeface="Times New Roman" pitchFamily="18" charset="0"/>
                <a:cs typeface="Times New Roman" pitchFamily="18" charset="0"/>
              </a:rPr>
              <a:t>b.Về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5 </a:t>
            </a: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qua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nuôi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sóc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cháu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Tỷ</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80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95%. </a:t>
            </a:r>
            <a:r>
              <a:rPr lang="en-US" sz="2400" dirty="0" err="1">
                <a:latin typeface="Times New Roman" pitchFamily="18" charset="0"/>
                <a:cs typeface="Times New Roman" pitchFamily="18" charset="0"/>
              </a:rPr>
              <a:t>Tỷ</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trẻ</a:t>
            </a:r>
            <a:r>
              <a:rPr lang="en-US" sz="2400" dirty="0">
                <a:latin typeface="Times New Roman" pitchFamily="18" charset="0"/>
                <a:cs typeface="Times New Roman" pitchFamily="18" charset="0"/>
              </a:rPr>
              <a:t> 5 </a:t>
            </a:r>
            <a:r>
              <a:rPr lang="en-US" sz="2400" dirty="0" err="1">
                <a:latin typeface="Times New Roman" pitchFamily="18" charset="0"/>
                <a:cs typeface="Times New Roman" pitchFamily="18" charset="0"/>
              </a:rPr>
              <a:t>tuổi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đạt</a:t>
            </a:r>
            <a:r>
              <a:rPr lang="en-US" sz="2400" dirty="0">
                <a:latin typeface="Times New Roman" pitchFamily="18" charset="0"/>
                <a:cs typeface="Times New Roman" pitchFamily="18" charset="0"/>
              </a:rPr>
              <a:t> 100%.</a:t>
            </a:r>
          </a:p>
          <a:p>
            <a:pPr lvl="0"/>
            <a:r>
              <a:rPr lang="en-US" sz="2400" dirty="0" err="1">
                <a:latin typeface="Times New Roman" pitchFamily="18" charset="0"/>
                <a:cs typeface="Times New Roman" pitchFamily="18" charset="0"/>
              </a:rPr>
              <a:t>c.Về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dạy</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5 </a:t>
            </a: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qua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nghiêm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túc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GDMN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GDĐT.</a:t>
            </a:r>
          </a:p>
          <a:p>
            <a:r>
              <a:rPr lang="en-US" sz="2000" dirty="0">
                <a:latin typeface="Times New Roman" pitchFamily="18" charset="0"/>
                <a:cs typeface="Times New Roman" pitchFamily="18" charset="0"/>
              </a:rPr>
              <a:t> </a:t>
            </a:r>
          </a:p>
        </p:txBody>
      </p:sp>
    </p:spTree>
    <p:extLst>
      <p:ext uri="{BB962C8B-B14F-4D97-AF65-F5344CB8AC3E}">
        <p14:creationId xmlns:p14="http://schemas.microsoft.com/office/powerpoint/2010/main" val="1965045013"/>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39666"/>
            <a:ext cx="8763000" cy="1938992"/>
          </a:xfrm>
          <a:prstGeom prst="rect">
            <a:avLst/>
          </a:prstGeom>
        </p:spPr>
        <p:txBody>
          <a:bodyPr wrap="square">
            <a:spAutoFit/>
          </a:bodyPr>
          <a:lstStyle/>
          <a:p>
            <a:r>
              <a:rPr lang="en-US" dirty="0">
                <a:latin typeface="Times New Roman" pitchFamily="18" charset="0"/>
                <a:cs typeface="Times New Roman" pitchFamily="18" charset="0"/>
              </a:rPr>
              <a:t>- </a:t>
            </a:r>
            <a:r>
              <a:rPr lang="en-US" sz="2400" dirty="0">
                <a:latin typeface="Times New Roman" pitchFamily="18" charset="0"/>
                <a:cs typeface="Times New Roman" pitchFamily="18" charset="0"/>
              </a:rPr>
              <a:t>100%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chuẩn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hấp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luôn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tòi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tiễn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Luôn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a:t>
            </a:r>
            <a:r>
              <a:rPr lang="en-US" sz="2400" dirty="0">
                <a:latin typeface="Times New Roman" pitchFamily="18" charset="0"/>
                <a:cs typeface="Times New Roman" pitchFamily="18" charset="0"/>
              </a:rPr>
              <a:t> ý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ham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trẻ</a:t>
            </a:r>
            <a:r>
              <a:rPr lang="en-US" sz="2400" dirty="0">
                <a:latin typeface="Times New Roman" pitchFamily="18" charset="0"/>
                <a:cs typeface="Times New Roman" pitchFamily="18" charset="0"/>
              </a:rPr>
              <a:t>.</a:t>
            </a:r>
          </a:p>
        </p:txBody>
      </p:sp>
      <p:pic>
        <p:nvPicPr>
          <p:cNvPr id="2050" name="Picture 2" descr="C:\Users\AIC\AppData\Local\Temp\Rar$DI68.984\DSC_11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 y="1978658"/>
            <a:ext cx="9105900" cy="4955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693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42EC406-DFF2-4379-BD53-3249D2429FE4}"/>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38100" y="0"/>
            <a:ext cx="9105900" cy="6811962"/>
          </a:xfrm>
        </p:spPr>
      </p:pic>
    </p:spTree>
    <p:extLst>
      <p:ext uri="{BB962C8B-B14F-4D97-AF65-F5344CB8AC3E}">
        <p14:creationId xmlns:p14="http://schemas.microsoft.com/office/powerpoint/2010/main" val="101569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09B3A4A-CFC6-4C26-AB79-1D3629C5DD95}"/>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0"/>
            <a:ext cx="9067800" cy="6858000"/>
          </a:xfrm>
        </p:spPr>
      </p:pic>
    </p:spTree>
    <p:extLst>
      <p:ext uri="{BB962C8B-B14F-4D97-AF65-F5344CB8AC3E}">
        <p14:creationId xmlns:p14="http://schemas.microsoft.com/office/powerpoint/2010/main" val="708436940"/>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2DF5DAF-828F-415C-9BC7-685E0137D209}"/>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p:spPr>
      </p:pic>
    </p:spTree>
    <p:extLst>
      <p:ext uri="{BB962C8B-B14F-4D97-AF65-F5344CB8AC3E}">
        <p14:creationId xmlns:p14="http://schemas.microsoft.com/office/powerpoint/2010/main" val="303066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763000" cy="830997"/>
          </a:xfrm>
          <a:prstGeom prst="rect">
            <a:avLst/>
          </a:prstGeom>
        </p:spPr>
        <p:txBody>
          <a:bodyPr wrap="square">
            <a:spAutoFit/>
          </a:bodyPr>
          <a:lstStyle/>
          <a:p>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góc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trẻ</a:t>
            </a:r>
            <a:r>
              <a:rPr lang="en-US" sz="2400" dirty="0">
                <a:latin typeface="Times New Roman" pitchFamily="18" charset="0"/>
                <a:cs typeface="Times New Roman" pitchFamily="18" charset="0"/>
              </a:rPr>
              <a:t>.</a:t>
            </a:r>
          </a:p>
        </p:txBody>
      </p:sp>
      <p:pic>
        <p:nvPicPr>
          <p:cNvPr id="3" name="Picture 2">
            <a:extLst>
              <a:ext uri="{FF2B5EF4-FFF2-40B4-BE49-F238E27FC236}">
                <a16:creationId xmlns:a16="http://schemas.microsoft.com/office/drawing/2014/main" id="{DE8A66DA-E5BD-4E68-8DFB-11A1E0A21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3396"/>
            <a:ext cx="9144000" cy="6179404"/>
          </a:xfrm>
          <a:prstGeom prst="rect">
            <a:avLst/>
          </a:prstGeom>
        </p:spPr>
      </p:pic>
    </p:spTree>
    <p:extLst>
      <p:ext uri="{BB962C8B-B14F-4D97-AF65-F5344CB8AC3E}">
        <p14:creationId xmlns:p14="http://schemas.microsoft.com/office/powerpoint/2010/main" val="28489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909685683"/>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48027"/>
            <a:ext cx="8915400" cy="1569660"/>
          </a:xfrm>
          <a:prstGeom prst="rect">
            <a:avLst/>
          </a:prstGeom>
        </p:spPr>
        <p:txBody>
          <a:bodyPr wrap="square">
            <a:spAutoFit/>
          </a:bodyPr>
          <a:lstStyle/>
          <a:p>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cứu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mạng</a:t>
            </a:r>
            <a:r>
              <a:rPr lang="en-US" sz="2400" dirty="0">
                <a:latin typeface="Times New Roman" pitchFamily="18" charset="0"/>
                <a:cs typeface="Times New Roman" pitchFamily="18" charset="0"/>
              </a:rPr>
              <a:t> internet, </a:t>
            </a:r>
            <a:r>
              <a:rPr lang="en-US" sz="2400" dirty="0" err="1">
                <a:latin typeface="Times New Roman" pitchFamily="18" charset="0"/>
                <a:cs typeface="Times New Roman" pitchFamily="18" charset="0"/>
              </a:rPr>
              <a:t>vận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tin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soạn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luôn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sưu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tầm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đĩa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hấp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hút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a:t>
            </a:r>
            <a:r>
              <a:rPr lang="en-US" sz="2400" dirty="0">
                <a:latin typeface="Times New Roman" pitchFamily="18" charset="0"/>
                <a:cs typeface="Times New Roman" pitchFamily="18" charset="0"/>
              </a:rPr>
              <a:t> ý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trẻ</a:t>
            </a:r>
            <a:r>
              <a:rPr lang="en-US" sz="2400" dirty="0">
                <a:latin typeface="Times New Roman" pitchFamily="18" charset="0"/>
                <a:cs typeface="Times New Roman" pitchFamily="18" charset="0"/>
              </a:rPr>
              <a:t>.</a:t>
            </a:r>
          </a:p>
        </p:txBody>
      </p:sp>
      <p:pic>
        <p:nvPicPr>
          <p:cNvPr id="3" name="Picture 2">
            <a:extLst>
              <a:ext uri="{FF2B5EF4-FFF2-40B4-BE49-F238E27FC236}">
                <a16:creationId xmlns:a16="http://schemas.microsoft.com/office/drawing/2014/main" id="{A26F3293-4619-4E97-AA20-4D5E98008B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17686"/>
            <a:ext cx="9084733" cy="5240313"/>
          </a:xfrm>
          <a:prstGeom prst="rect">
            <a:avLst/>
          </a:prstGeom>
        </p:spPr>
      </p:pic>
    </p:spTree>
    <p:extLst>
      <p:ext uri="{BB962C8B-B14F-4D97-AF65-F5344CB8AC3E}">
        <p14:creationId xmlns:p14="http://schemas.microsoft.com/office/powerpoint/2010/main" val="1143519539"/>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D264813-6EE4-481D-A630-9EC746BC3B89}"/>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p:spPr>
      </p:pic>
    </p:spTree>
    <p:extLst>
      <p:ext uri="{BB962C8B-B14F-4D97-AF65-F5344CB8AC3E}">
        <p14:creationId xmlns:p14="http://schemas.microsoft.com/office/powerpoint/2010/main" val="1158549921"/>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001643"/>
          </a:xfrm>
          <a:prstGeom prst="rect">
            <a:avLst/>
          </a:prstGeom>
        </p:spPr>
        <p:txBody>
          <a:bodyPr wrap="square">
            <a:spAutoFit/>
          </a:bodyPr>
          <a:lstStyle/>
          <a:p>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nỗ</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phấn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Mầm</a:t>
            </a:r>
            <a:r>
              <a:rPr lang="en-US" sz="2400" dirty="0">
                <a:latin typeface="Times New Roman" pitchFamily="18" charset="0"/>
                <a:cs typeface="Times New Roman" pitchFamily="18" charset="0"/>
              </a:rPr>
              <a:t> non </a:t>
            </a:r>
            <a:r>
              <a:rPr lang="en-US" sz="2400" dirty="0" err="1">
                <a:latin typeface="Times New Roman" pitchFamily="18" charset="0"/>
                <a:cs typeface="Times New Roman" pitchFamily="18" charset="0"/>
              </a:rPr>
              <a:t>Cát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2016-2017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07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hiệu</a:t>
            </a:r>
            <a:r>
              <a:rPr lang="en-US" sz="2400" dirty="0">
                <a:latin typeface="Times New Roman" pitchFamily="18" charset="0"/>
                <a:cs typeface="Times New Roman" pitchFamily="18" charset="0"/>
              </a:rPr>
              <a:t> GVDG </a:t>
            </a:r>
            <a:r>
              <a:rPr lang="en-US" sz="2400" dirty="0" err="1">
                <a:latin typeface="Times New Roman" pitchFamily="18" charset="0"/>
                <a:cs typeface="Times New Roman" pitchFamily="18" charset="0"/>
              </a:rPr>
              <a:t>cấp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quận</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Đề nghị </a:t>
            </a:r>
            <a:r>
              <a:rPr lang="en-US" sz="2400" dirty="0">
                <a:latin typeface="Times New Roman" pitchFamily="18" charset="0"/>
                <a:cs typeface="Times New Roman" pitchFamily="18" charset="0"/>
              </a:rPr>
              <a:t>0</a:t>
            </a:r>
            <a:r>
              <a:rPr lang="vi-VN" sz="2400" dirty="0">
                <a:latin typeface="Times New Roman" pitchFamily="18" charset="0"/>
                <a:cs typeface="Times New Roman" pitchFamily="18" charset="0"/>
              </a:rPr>
              <a:t>5</a:t>
            </a:r>
            <a:r>
              <a:rPr lang="en-US" sz="2400" dirty="0">
                <a:latin typeface="Times New Roman" pitchFamily="18" charset="0"/>
                <a:cs typeface="Times New Roman" pitchFamily="18" charset="0"/>
              </a:rPr>
              <a:t> CSTĐ</a:t>
            </a:r>
            <a:r>
              <a:rPr lang="vi-VN" sz="2400" dirty="0">
                <a:latin typeface="Times New Roman" pitchFamily="18" charset="0"/>
                <a:cs typeface="Times New Roman" pitchFamily="18" charset="0"/>
              </a:rPr>
              <a:t>CS</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1</a:t>
            </a:r>
            <a:r>
              <a:rPr lang="en-US" sz="2400" dirty="0">
                <a:latin typeface="Times New Roman" pitchFamily="18" charset="0"/>
                <a:cs typeface="Times New Roman" pitchFamily="18" charset="0"/>
              </a:rPr>
              <a:t> GV BKUBND TP. </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đoàn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p>
          <a:p>
            <a:r>
              <a:rPr lang="vi-VN"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sắc</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đoàn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mạnh</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 </a:t>
            </a:r>
            <a:r>
              <a:rPr lang="en-US" sz="2400" dirty="0">
                <a:latin typeface="Times New Roman" pitchFamily="18" charset="0"/>
                <a:cs typeface="Times New Roman" pitchFamily="18" charset="0"/>
              </a:rPr>
              <a:t>Chi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mạnh</a:t>
            </a:r>
            <a:r>
              <a:rPr lang="en-US" sz="2400" dirty="0">
                <a:latin typeface="Times New Roman" pitchFamily="18" charset="0"/>
                <a:cs typeface="Times New Roman" pitchFamily="18" charset="0"/>
              </a:rPr>
              <a:t>. </a:t>
            </a:r>
          </a:p>
          <a:p>
            <a:r>
              <a:rPr lang="en-US" sz="2400" dirty="0">
                <a:latin typeface="Times New Roman" pitchFamily="18" charset="0"/>
                <a:cs typeface="Times New Roman" pitchFamily="18" charset="0"/>
              </a:rPr>
              <a:t>Qua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2016-2017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song </a:t>
            </a:r>
            <a:r>
              <a:rPr lang="en-US" sz="2400" dirty="0" err="1">
                <a:latin typeface="Times New Roman" pitchFamily="18" charset="0"/>
                <a:cs typeface="Times New Roman" pitchFamily="18" charset="0"/>
              </a:rPr>
              <a:t>song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sóc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chuyển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Hôm</a:t>
            </a:r>
            <a:r>
              <a:rPr lang="en-US" sz="2400" dirty="0">
                <a:latin typeface="Times New Roman" pitchFamily="18" charset="0"/>
                <a:cs typeface="Times New Roman" pitchFamily="18" charset="0"/>
              </a:rPr>
              <a:t> nay,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CB-GV-CNV- Ban </a:t>
            </a:r>
            <a:r>
              <a:rPr lang="en-US" sz="2400" dirty="0" err="1">
                <a:latin typeface="Times New Roman" pitchFamily="18" charset="0"/>
                <a:cs typeface="Times New Roman" pitchFamily="18" charset="0"/>
              </a:rPr>
              <a:t>đại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diện</a:t>
            </a:r>
            <a:r>
              <a:rPr lang="en-US" sz="2400" dirty="0">
                <a:latin typeface="Times New Roman" pitchFamily="18" charset="0"/>
                <a:cs typeface="Times New Roman" pitchFamily="18" charset="0"/>
              </a:rPr>
              <a:t> CMHS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toàn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buổi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đoàn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phố</a:t>
            </a:r>
            <a:r>
              <a:rPr lang="en-US" sz="2400" dirty="0">
                <a:latin typeface="Times New Roman" pitchFamily="18" charset="0"/>
                <a:cs typeface="Times New Roman" pitchFamily="18" charset="0"/>
              </a:rPr>
              <a:t> HCM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Mầm</a:t>
            </a:r>
            <a:r>
              <a:rPr lang="en-US" sz="2400" dirty="0">
                <a:latin typeface="Times New Roman" pitchFamily="18" charset="0"/>
                <a:cs typeface="Times New Roman" pitchFamily="18" charset="0"/>
              </a:rPr>
              <a:t> non </a:t>
            </a:r>
            <a:r>
              <a:rPr lang="en-US" sz="2400" dirty="0" err="1">
                <a:latin typeface="Times New Roman" pitchFamily="18" charset="0"/>
                <a:cs typeface="Times New Roman" pitchFamily="18" charset="0"/>
              </a:rPr>
              <a:t>Cát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cấp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vị</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4558087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p:spPr>
      </p:pic>
    </p:spTree>
    <p:extLst>
      <p:ext uri="{BB962C8B-B14F-4D97-AF65-F5344CB8AC3E}">
        <p14:creationId xmlns:p14="http://schemas.microsoft.com/office/powerpoint/2010/main" val="1245894272"/>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0"/>
            <a:ext cx="9143999" cy="6858000"/>
          </a:xfrm>
        </p:spPr>
      </p:pic>
      <p:sp>
        <p:nvSpPr>
          <p:cNvPr id="7" name="Rectangle 6"/>
          <p:cNvSpPr/>
          <p:nvPr/>
        </p:nvSpPr>
        <p:spPr>
          <a:xfrm>
            <a:off x="990600" y="2438400"/>
            <a:ext cx="7543800" cy="2123658"/>
          </a:xfrm>
          <a:prstGeom prst="rect">
            <a:avLst/>
          </a:prstGeom>
        </p:spPr>
        <p:txBody>
          <a:bodyPr wrap="square">
            <a:spAutoFit/>
          </a:bodyPr>
          <a:lstStyle/>
          <a:p>
            <a:pPr algn="ctr"/>
            <a:r>
              <a:rPr lang="en-US" sz="6600">
                <a:solidFill>
                  <a:schemeClr val="bg2">
                    <a:lumMod val="50000"/>
                  </a:schemeClr>
                </a:solidFill>
              </a:rPr>
              <a:t>Xin chân thành cảm ơn </a:t>
            </a:r>
          </a:p>
        </p:txBody>
      </p:sp>
    </p:spTree>
    <p:extLst>
      <p:ext uri="{BB962C8B-B14F-4D97-AF65-F5344CB8AC3E}">
        <p14:creationId xmlns:p14="http://schemas.microsoft.com/office/powerpoint/2010/main" val="141792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4018" y="152400"/>
            <a:ext cx="8686800" cy="6494085"/>
          </a:xfrm>
          <a:prstGeom prst="rect">
            <a:avLst/>
          </a:prstGeom>
        </p:spPr>
        <p:txBody>
          <a:bodyPr wrap="square">
            <a:spAutoFit/>
          </a:bodyPr>
          <a:lstStyle/>
          <a:p>
            <a:r>
              <a:rPr lang="en-US" sz="2600" dirty="0" err="1"/>
              <a:t>Trường</a:t>
            </a:r>
            <a:r>
              <a:rPr lang="en-US" sz="2600" dirty="0"/>
              <a:t> </a:t>
            </a:r>
            <a:r>
              <a:rPr lang="en-US" sz="2600" dirty="0" err="1"/>
              <a:t>có</a:t>
            </a:r>
            <a:r>
              <a:rPr lang="en-US" sz="2600" dirty="0"/>
              <a:t> </a:t>
            </a:r>
            <a:r>
              <a:rPr lang="en-US" sz="2600" dirty="0" err="1"/>
              <a:t>nhiệm</a:t>
            </a:r>
            <a:r>
              <a:rPr lang="en-US" sz="2600" dirty="0"/>
              <a:t> </a:t>
            </a:r>
            <a:r>
              <a:rPr lang="en-US" sz="2600" dirty="0" err="1"/>
              <a:t>vụ</a:t>
            </a:r>
            <a:r>
              <a:rPr lang="en-US" sz="2600" dirty="0"/>
              <a:t> </a:t>
            </a:r>
            <a:r>
              <a:rPr lang="en-US" sz="2600" dirty="0" err="1"/>
              <a:t>nuôi</a:t>
            </a:r>
            <a:r>
              <a:rPr lang="en-US" sz="2600" dirty="0"/>
              <a:t> </a:t>
            </a:r>
            <a:r>
              <a:rPr lang="en-US" sz="2600" dirty="0" err="1"/>
              <a:t>dạy</a:t>
            </a:r>
            <a:r>
              <a:rPr lang="en-US" sz="2600" dirty="0"/>
              <a:t> </a:t>
            </a:r>
            <a:r>
              <a:rPr lang="en-US" sz="2600" dirty="0" err="1"/>
              <a:t>và</a:t>
            </a:r>
            <a:r>
              <a:rPr lang="en-US" sz="2600" dirty="0"/>
              <a:t> </a:t>
            </a:r>
            <a:r>
              <a:rPr lang="en-US" sz="2600" dirty="0" err="1"/>
              <a:t>chăm</a:t>
            </a:r>
            <a:r>
              <a:rPr lang="en-US" sz="2600" dirty="0"/>
              <a:t> </a:t>
            </a:r>
            <a:r>
              <a:rPr lang="en-US" sz="2600" dirty="0" err="1"/>
              <a:t>sóc</a:t>
            </a:r>
            <a:r>
              <a:rPr lang="en-US" sz="2600" dirty="0"/>
              <a:t> </a:t>
            </a:r>
            <a:r>
              <a:rPr lang="en-US" sz="2600" dirty="0" err="1"/>
              <a:t>các</a:t>
            </a:r>
            <a:r>
              <a:rPr lang="en-US" sz="2600" dirty="0"/>
              <a:t> </a:t>
            </a:r>
            <a:r>
              <a:rPr lang="en-US" sz="2600" dirty="0" err="1"/>
              <a:t>cháu</a:t>
            </a:r>
            <a:r>
              <a:rPr lang="en-US" sz="2600" dirty="0"/>
              <a:t> 25 </a:t>
            </a:r>
            <a:r>
              <a:rPr lang="en-US" sz="2600" dirty="0" err="1"/>
              <a:t>tháng</a:t>
            </a:r>
            <a:r>
              <a:rPr lang="en-US" sz="2600" dirty="0"/>
              <a:t> </a:t>
            </a:r>
            <a:r>
              <a:rPr lang="en-US" sz="2600" dirty="0" err="1"/>
              <a:t>tuổi</a:t>
            </a:r>
            <a:r>
              <a:rPr lang="en-US" sz="2600" dirty="0"/>
              <a:t> </a:t>
            </a:r>
            <a:r>
              <a:rPr lang="en-US" sz="2600" dirty="0" err="1"/>
              <a:t>đến</a:t>
            </a:r>
            <a:r>
              <a:rPr lang="en-US" sz="2600" dirty="0"/>
              <a:t> 72 </a:t>
            </a:r>
            <a:r>
              <a:rPr lang="en-US" sz="2600" dirty="0" err="1"/>
              <a:t>tháng</a:t>
            </a:r>
            <a:r>
              <a:rPr lang="en-US" sz="2600" dirty="0"/>
              <a:t> </a:t>
            </a:r>
            <a:r>
              <a:rPr lang="en-US" sz="2600" dirty="0" err="1"/>
              <a:t>tuổi</a:t>
            </a:r>
            <a:r>
              <a:rPr lang="en-US" sz="2600" dirty="0"/>
              <a:t>,; </a:t>
            </a:r>
            <a:r>
              <a:rPr lang="en-US" sz="2600" dirty="0" err="1"/>
              <a:t>Tính</a:t>
            </a:r>
            <a:r>
              <a:rPr lang="en-US" sz="2600" dirty="0"/>
              <a:t> </a:t>
            </a:r>
            <a:r>
              <a:rPr lang="en-US" sz="2600" dirty="0" err="1"/>
              <a:t>đến</a:t>
            </a:r>
            <a:r>
              <a:rPr lang="en-US" sz="2600" dirty="0"/>
              <a:t> </a:t>
            </a:r>
            <a:r>
              <a:rPr lang="en-US" sz="2600" dirty="0" err="1"/>
              <a:t>thời</a:t>
            </a:r>
            <a:r>
              <a:rPr lang="en-US" sz="2600" dirty="0"/>
              <a:t> </a:t>
            </a:r>
            <a:r>
              <a:rPr lang="en-US" sz="2600" dirty="0" err="1"/>
              <a:t>điểm</a:t>
            </a:r>
            <a:r>
              <a:rPr lang="en-US" sz="2600" dirty="0"/>
              <a:t> </a:t>
            </a:r>
            <a:r>
              <a:rPr lang="en-US" sz="2600" dirty="0" err="1"/>
              <a:t>tháng</a:t>
            </a:r>
            <a:r>
              <a:rPr lang="en-US" sz="2600" dirty="0"/>
              <a:t> 04 </a:t>
            </a:r>
            <a:r>
              <a:rPr lang="en-US" sz="2600" dirty="0" err="1"/>
              <a:t>năm</a:t>
            </a:r>
            <a:r>
              <a:rPr lang="en-US" sz="2600" dirty="0"/>
              <a:t> 2017 </a:t>
            </a:r>
            <a:r>
              <a:rPr lang="en-US" sz="2600" dirty="0" err="1"/>
              <a:t>trường</a:t>
            </a:r>
            <a:r>
              <a:rPr lang="en-US" sz="2600" dirty="0"/>
              <a:t> </a:t>
            </a:r>
            <a:r>
              <a:rPr lang="en-US" sz="2600" dirty="0" err="1"/>
              <a:t>có</a:t>
            </a:r>
            <a:r>
              <a:rPr lang="en-US" sz="2600" dirty="0"/>
              <a:t> 10 </a:t>
            </a:r>
            <a:r>
              <a:rPr lang="en-US" sz="2600" dirty="0" err="1"/>
              <a:t>lớp</a:t>
            </a:r>
            <a:r>
              <a:rPr lang="en-US" sz="2600" dirty="0"/>
              <a:t>/ 10 </a:t>
            </a:r>
            <a:r>
              <a:rPr lang="en-US" sz="2600" dirty="0" err="1"/>
              <a:t>phòng</a:t>
            </a:r>
            <a:r>
              <a:rPr lang="en-US" sz="2600" dirty="0"/>
              <a:t> </a:t>
            </a:r>
            <a:r>
              <a:rPr lang="en-US" sz="2600" dirty="0" err="1"/>
              <a:t>học</a:t>
            </a:r>
            <a:r>
              <a:rPr lang="en-US" sz="2600" dirty="0"/>
              <a:t>  </a:t>
            </a:r>
            <a:r>
              <a:rPr lang="en-US" sz="2600" dirty="0" err="1"/>
              <a:t>với</a:t>
            </a:r>
            <a:r>
              <a:rPr lang="en-US" sz="2600" dirty="0"/>
              <a:t> </a:t>
            </a:r>
            <a:r>
              <a:rPr lang="en-US" sz="2600" dirty="0" err="1"/>
              <a:t>khoảng</a:t>
            </a:r>
            <a:r>
              <a:rPr lang="en-US" sz="2600" dirty="0"/>
              <a:t> 327 </a:t>
            </a:r>
            <a:r>
              <a:rPr lang="en-US" sz="2600" dirty="0" err="1"/>
              <a:t>học</a:t>
            </a:r>
            <a:r>
              <a:rPr lang="en-US" sz="2600" dirty="0"/>
              <a:t> </a:t>
            </a:r>
            <a:r>
              <a:rPr lang="en-US" sz="2600" dirty="0" err="1"/>
              <a:t>sinh</a:t>
            </a:r>
            <a:r>
              <a:rPr lang="en-US" sz="2600" dirty="0"/>
              <a:t>.</a:t>
            </a:r>
          </a:p>
          <a:p>
            <a:r>
              <a:rPr lang="en-US" sz="2600" dirty="0" err="1"/>
              <a:t>Tóm</a:t>
            </a:r>
            <a:r>
              <a:rPr lang="en-US" sz="2600" dirty="0"/>
              <a:t> </a:t>
            </a:r>
            <a:r>
              <a:rPr lang="en-US" sz="2600" dirty="0" err="1"/>
              <a:t>tắt</a:t>
            </a:r>
            <a:r>
              <a:rPr lang="en-US" sz="2600" dirty="0"/>
              <a:t> </a:t>
            </a:r>
            <a:r>
              <a:rPr lang="en-US" sz="2600" dirty="0" err="1"/>
              <a:t>cơ</a:t>
            </a:r>
            <a:r>
              <a:rPr lang="en-US" sz="2600" dirty="0"/>
              <a:t> </a:t>
            </a:r>
            <a:r>
              <a:rPr lang="en-US" sz="2600" dirty="0" err="1"/>
              <a:t>cấu</a:t>
            </a:r>
            <a:r>
              <a:rPr lang="en-US" sz="2600" dirty="0"/>
              <a:t> </a:t>
            </a:r>
            <a:r>
              <a:rPr lang="en-US" sz="2600" dirty="0" err="1"/>
              <a:t>tổ</a:t>
            </a:r>
            <a:r>
              <a:rPr lang="en-US" sz="2600" dirty="0"/>
              <a:t> </a:t>
            </a:r>
            <a:r>
              <a:rPr lang="en-US" sz="2600" dirty="0" err="1"/>
              <a:t>chức</a:t>
            </a:r>
            <a:r>
              <a:rPr lang="en-US" sz="2600" dirty="0"/>
              <a:t>:</a:t>
            </a:r>
          </a:p>
          <a:p>
            <a:r>
              <a:rPr lang="en-US" sz="2600" dirty="0"/>
              <a:t>- </a:t>
            </a:r>
            <a:r>
              <a:rPr lang="en-US" sz="2600" dirty="0" err="1"/>
              <a:t>Trường</a:t>
            </a:r>
            <a:r>
              <a:rPr lang="en-US" sz="2600" dirty="0"/>
              <a:t> </a:t>
            </a:r>
            <a:r>
              <a:rPr lang="en-US" sz="2600" dirty="0" err="1"/>
              <a:t>có</a:t>
            </a:r>
            <a:r>
              <a:rPr lang="en-US" sz="2600" dirty="0"/>
              <a:t> </a:t>
            </a:r>
            <a:r>
              <a:rPr lang="en-US" sz="2600" dirty="0" err="1"/>
              <a:t>tổng</a:t>
            </a:r>
            <a:r>
              <a:rPr lang="en-US" sz="2600" dirty="0"/>
              <a:t> </a:t>
            </a:r>
            <a:r>
              <a:rPr lang="en-US" sz="2600" dirty="0" err="1"/>
              <a:t>số</a:t>
            </a:r>
            <a:r>
              <a:rPr lang="en-US" sz="2600" dirty="0"/>
              <a:t> CB – GV - CNV: 37 </a:t>
            </a:r>
            <a:r>
              <a:rPr lang="en-US" sz="2600" dirty="0" err="1"/>
              <a:t>người</a:t>
            </a:r>
            <a:r>
              <a:rPr lang="en-US" sz="2600" dirty="0"/>
              <a:t>. </a:t>
            </a:r>
            <a:r>
              <a:rPr lang="en-US" sz="2600" dirty="0" err="1"/>
              <a:t>Trong</a:t>
            </a:r>
            <a:r>
              <a:rPr lang="en-US" sz="2600" dirty="0"/>
              <a:t> </a:t>
            </a:r>
            <a:r>
              <a:rPr lang="en-US" sz="2600" dirty="0" err="1"/>
              <a:t>đó</a:t>
            </a:r>
            <a:r>
              <a:rPr lang="en-US" sz="2600" dirty="0"/>
              <a:t>: </a:t>
            </a:r>
            <a:r>
              <a:rPr lang="en-US" sz="2600" dirty="0" err="1"/>
              <a:t>Biên</a:t>
            </a:r>
            <a:r>
              <a:rPr lang="en-US" sz="2600" dirty="0"/>
              <a:t> </a:t>
            </a:r>
            <a:r>
              <a:rPr lang="en-US" sz="2600" dirty="0" err="1"/>
              <a:t>chế</a:t>
            </a:r>
            <a:r>
              <a:rPr lang="en-US" sz="2600" dirty="0"/>
              <a:t> 24 </a:t>
            </a:r>
            <a:r>
              <a:rPr lang="en-US" sz="2600" dirty="0" err="1"/>
              <a:t>người</a:t>
            </a:r>
            <a:r>
              <a:rPr lang="en-US" sz="2600" dirty="0"/>
              <a:t>; </a:t>
            </a:r>
            <a:r>
              <a:rPr lang="en-US" sz="2600" dirty="0" err="1"/>
              <a:t>hợp</a:t>
            </a:r>
            <a:r>
              <a:rPr lang="en-US" sz="2600" dirty="0"/>
              <a:t> </a:t>
            </a:r>
            <a:r>
              <a:rPr lang="en-US" sz="2600" dirty="0" err="1"/>
              <a:t>đồng</a:t>
            </a:r>
            <a:r>
              <a:rPr lang="en-US" sz="2600" dirty="0"/>
              <a:t> </a:t>
            </a:r>
            <a:r>
              <a:rPr lang="en-US" sz="2600" dirty="0" err="1"/>
              <a:t>theo</a:t>
            </a:r>
            <a:r>
              <a:rPr lang="en-US" sz="2600" dirty="0"/>
              <a:t> </a:t>
            </a:r>
            <a:r>
              <a:rPr lang="en-US" sz="2600" dirty="0" err="1"/>
              <a:t>Nghị</a:t>
            </a:r>
            <a:r>
              <a:rPr lang="en-US" sz="2600" dirty="0"/>
              <a:t> </a:t>
            </a:r>
            <a:r>
              <a:rPr lang="en-US" sz="2600" dirty="0" err="1"/>
              <a:t>định</a:t>
            </a:r>
            <a:r>
              <a:rPr lang="en-US" sz="2600" dirty="0"/>
              <a:t> </a:t>
            </a:r>
            <a:r>
              <a:rPr lang="en-US" sz="2600" dirty="0" err="1"/>
              <a:t>số</a:t>
            </a:r>
            <a:r>
              <a:rPr lang="en-US" sz="2600" dirty="0"/>
              <a:t> 68/2000/NĐ-CP </a:t>
            </a:r>
            <a:r>
              <a:rPr lang="en-US" sz="2600" dirty="0" err="1"/>
              <a:t>là</a:t>
            </a:r>
            <a:r>
              <a:rPr lang="en-US" sz="2600" dirty="0"/>
              <a:t> 10 </a:t>
            </a:r>
            <a:r>
              <a:rPr lang="en-US" sz="2600" dirty="0" err="1"/>
              <a:t>người</a:t>
            </a:r>
            <a:r>
              <a:rPr lang="en-US" sz="2600" dirty="0"/>
              <a:t>; </a:t>
            </a:r>
            <a:r>
              <a:rPr lang="en-US" sz="2600" dirty="0" err="1"/>
              <a:t>hợp</a:t>
            </a:r>
            <a:r>
              <a:rPr lang="en-US" sz="2600" dirty="0"/>
              <a:t> </a:t>
            </a:r>
            <a:r>
              <a:rPr lang="en-US" sz="2600" dirty="0" err="1"/>
              <a:t>đồng</a:t>
            </a:r>
            <a:r>
              <a:rPr lang="en-US" sz="2600" dirty="0"/>
              <a:t> </a:t>
            </a:r>
            <a:r>
              <a:rPr lang="en-US" sz="2600" dirty="0" err="1"/>
              <a:t>trường</a:t>
            </a:r>
            <a:r>
              <a:rPr lang="en-US" sz="2600" dirty="0"/>
              <a:t>: 03 </a:t>
            </a:r>
            <a:r>
              <a:rPr lang="en-US" sz="2600" dirty="0" err="1"/>
              <a:t>bảo</a:t>
            </a:r>
            <a:r>
              <a:rPr lang="en-US" sz="2600" dirty="0"/>
              <a:t> </a:t>
            </a:r>
            <a:r>
              <a:rPr lang="en-US" sz="2600" dirty="0" err="1"/>
              <a:t>mẫu</a:t>
            </a:r>
            <a:r>
              <a:rPr lang="en-US" sz="2600" dirty="0"/>
              <a:t> </a:t>
            </a:r>
          </a:p>
          <a:p>
            <a:r>
              <a:rPr lang="en-US" sz="2600" dirty="0" err="1"/>
              <a:t>Cán</a:t>
            </a:r>
            <a:r>
              <a:rPr lang="en-US" sz="2600" dirty="0"/>
              <a:t> </a:t>
            </a:r>
            <a:r>
              <a:rPr lang="en-US" sz="2600" dirty="0" err="1"/>
              <a:t>bộ</a:t>
            </a:r>
            <a:r>
              <a:rPr lang="en-US" sz="2600" dirty="0"/>
              <a:t> </a:t>
            </a:r>
            <a:r>
              <a:rPr lang="en-US" sz="2600" dirty="0" err="1"/>
              <a:t>quản</a:t>
            </a:r>
            <a:r>
              <a:rPr lang="en-US" sz="2600" dirty="0"/>
              <a:t> </a:t>
            </a:r>
            <a:r>
              <a:rPr lang="en-US" sz="2600" dirty="0" err="1"/>
              <a:t>lý</a:t>
            </a:r>
            <a:r>
              <a:rPr lang="en-US" sz="2600" dirty="0"/>
              <a:t> </a:t>
            </a:r>
            <a:r>
              <a:rPr lang="en-US" sz="2600" dirty="0" err="1"/>
              <a:t>gồm</a:t>
            </a:r>
            <a:r>
              <a:rPr lang="en-US" sz="2600" dirty="0"/>
              <a:t> 3 </a:t>
            </a:r>
            <a:r>
              <a:rPr lang="en-US" sz="2600" dirty="0" err="1"/>
              <a:t>người</a:t>
            </a:r>
            <a:r>
              <a:rPr lang="en-US" sz="2600" dirty="0"/>
              <a:t>: 1 </a:t>
            </a:r>
            <a:r>
              <a:rPr lang="en-US" sz="2600" dirty="0" err="1"/>
              <a:t>Hiệu</a:t>
            </a:r>
            <a:r>
              <a:rPr lang="en-US" sz="2600" dirty="0"/>
              <a:t> </a:t>
            </a:r>
            <a:r>
              <a:rPr lang="en-US" sz="2600" dirty="0" err="1"/>
              <a:t>trưởng</a:t>
            </a:r>
            <a:r>
              <a:rPr lang="en-US" sz="2600" dirty="0"/>
              <a:t>, 2 </a:t>
            </a:r>
            <a:r>
              <a:rPr lang="en-US" sz="2600" dirty="0" err="1"/>
              <a:t>Phó</a:t>
            </a:r>
            <a:r>
              <a:rPr lang="en-US" sz="2600" dirty="0"/>
              <a:t> </a:t>
            </a:r>
            <a:r>
              <a:rPr lang="en-US" sz="2600" dirty="0" err="1"/>
              <a:t>Hiệu</a:t>
            </a:r>
            <a:r>
              <a:rPr lang="en-US" sz="2600" dirty="0"/>
              <a:t> </a:t>
            </a:r>
            <a:r>
              <a:rPr lang="en-US" sz="2600" dirty="0" err="1"/>
              <a:t>trưởng</a:t>
            </a:r>
            <a:r>
              <a:rPr lang="en-US" sz="2600" dirty="0"/>
              <a:t>.</a:t>
            </a:r>
          </a:p>
          <a:p>
            <a:r>
              <a:rPr lang="en-US" sz="2600" dirty="0" err="1"/>
              <a:t>Giáo</a:t>
            </a:r>
            <a:r>
              <a:rPr lang="en-US" sz="2600" dirty="0"/>
              <a:t> </a:t>
            </a:r>
            <a:r>
              <a:rPr lang="en-US" sz="2600" dirty="0" err="1"/>
              <a:t>viên</a:t>
            </a:r>
            <a:r>
              <a:rPr lang="en-US" sz="2600" dirty="0"/>
              <a:t>: 20 </a:t>
            </a:r>
          </a:p>
          <a:p>
            <a:r>
              <a:rPr lang="en-US" sz="2600" dirty="0" err="1"/>
              <a:t>Công</a:t>
            </a:r>
            <a:r>
              <a:rPr lang="en-US" sz="2600" dirty="0"/>
              <a:t> </a:t>
            </a:r>
            <a:r>
              <a:rPr lang="en-US" sz="2600" dirty="0" err="1"/>
              <a:t>nhân</a:t>
            </a:r>
            <a:r>
              <a:rPr lang="en-US" sz="2600" dirty="0"/>
              <a:t> </a:t>
            </a:r>
            <a:r>
              <a:rPr lang="en-US" sz="2600" dirty="0" err="1"/>
              <a:t>viên</a:t>
            </a:r>
            <a:r>
              <a:rPr lang="en-US" sz="2600" dirty="0"/>
              <a:t>: 15 </a:t>
            </a:r>
            <a:r>
              <a:rPr lang="en-US" sz="2600" dirty="0" err="1"/>
              <a:t>người</a:t>
            </a:r>
            <a:r>
              <a:rPr lang="en-US" sz="2600" dirty="0"/>
              <a:t>. </a:t>
            </a:r>
            <a:r>
              <a:rPr lang="en-US" sz="2600" dirty="0" err="1"/>
              <a:t>Gồm</a:t>
            </a:r>
            <a:r>
              <a:rPr lang="en-US" sz="2600" dirty="0"/>
              <a:t> </a:t>
            </a:r>
            <a:r>
              <a:rPr lang="en-US" sz="2600" dirty="0" err="1"/>
              <a:t>có</a:t>
            </a:r>
            <a:r>
              <a:rPr lang="en-US" sz="2600" dirty="0"/>
              <a:t>:  01 </a:t>
            </a:r>
            <a:r>
              <a:rPr lang="en-US" sz="2600" dirty="0" err="1"/>
              <a:t>kế</a:t>
            </a:r>
            <a:r>
              <a:rPr lang="en-US" sz="2600" dirty="0"/>
              <a:t> </a:t>
            </a:r>
            <a:r>
              <a:rPr lang="en-US" sz="2600" dirty="0" err="1"/>
              <a:t>toán</a:t>
            </a:r>
            <a:r>
              <a:rPr lang="en-US" sz="2600" dirty="0"/>
              <a:t>, 01 y </a:t>
            </a:r>
            <a:r>
              <a:rPr lang="en-US" sz="2600" dirty="0" err="1"/>
              <a:t>tế</a:t>
            </a:r>
            <a:r>
              <a:rPr lang="en-US" sz="2600" dirty="0"/>
              <a:t>, 01 </a:t>
            </a:r>
            <a:r>
              <a:rPr lang="en-US" sz="2600" dirty="0" err="1"/>
              <a:t>văn</a:t>
            </a:r>
            <a:r>
              <a:rPr lang="en-US" sz="2600" dirty="0"/>
              <a:t> </a:t>
            </a:r>
            <a:r>
              <a:rPr lang="en-US" sz="2600" dirty="0" err="1"/>
              <a:t>thư</a:t>
            </a:r>
            <a:r>
              <a:rPr lang="en-US" sz="2600" dirty="0"/>
              <a:t>, 02 </a:t>
            </a:r>
            <a:r>
              <a:rPr lang="en-US" sz="2600" dirty="0" err="1"/>
              <a:t>bảo</a:t>
            </a:r>
            <a:r>
              <a:rPr lang="en-US" sz="2600" dirty="0"/>
              <a:t> </a:t>
            </a:r>
            <a:r>
              <a:rPr lang="en-US" sz="2600" dirty="0" err="1"/>
              <a:t>vệ</a:t>
            </a:r>
            <a:r>
              <a:rPr lang="en-US" sz="2600" dirty="0"/>
              <a:t>, 04 </a:t>
            </a:r>
            <a:r>
              <a:rPr lang="en-US" sz="2600" dirty="0" err="1"/>
              <a:t>cấp</a:t>
            </a:r>
            <a:r>
              <a:rPr lang="en-US" sz="2600" dirty="0"/>
              <a:t> </a:t>
            </a:r>
            <a:r>
              <a:rPr lang="en-US" sz="2600" dirty="0" err="1"/>
              <a:t>dưỡng</a:t>
            </a:r>
            <a:r>
              <a:rPr lang="en-US" sz="2600" dirty="0"/>
              <a:t>, 02 </a:t>
            </a:r>
            <a:r>
              <a:rPr lang="en-US" sz="2600" dirty="0" err="1"/>
              <a:t>phục</a:t>
            </a:r>
            <a:r>
              <a:rPr lang="en-US" sz="2600" dirty="0"/>
              <a:t> </a:t>
            </a:r>
            <a:r>
              <a:rPr lang="en-US" sz="2600" dirty="0" err="1"/>
              <a:t>vụ</a:t>
            </a:r>
            <a:r>
              <a:rPr lang="en-US" sz="2600" dirty="0"/>
              <a:t>, 03 </a:t>
            </a:r>
            <a:r>
              <a:rPr lang="en-US" sz="2600" dirty="0" err="1"/>
              <a:t>bảo</a:t>
            </a:r>
            <a:r>
              <a:rPr lang="en-US" sz="2600" dirty="0"/>
              <a:t> </a:t>
            </a:r>
            <a:r>
              <a:rPr lang="en-US" sz="2600" dirty="0" err="1"/>
              <a:t>mẫu</a:t>
            </a:r>
            <a:r>
              <a:rPr lang="en-US" sz="2600" dirty="0"/>
              <a:t>.</a:t>
            </a:r>
          </a:p>
          <a:p>
            <a:r>
              <a:rPr lang="en-US" sz="2600" dirty="0"/>
              <a:t> </a:t>
            </a:r>
          </a:p>
        </p:txBody>
      </p:sp>
    </p:spTree>
    <p:extLst>
      <p:ext uri="{BB962C8B-B14F-4D97-AF65-F5344CB8AC3E}">
        <p14:creationId xmlns:p14="http://schemas.microsoft.com/office/powerpoint/2010/main" val="218906302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D3D3EED8-250A-42D6-B51E-02B2B80E301F}"/>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76200" y="0"/>
            <a:ext cx="9220200" cy="7086600"/>
          </a:xfrm>
        </p:spPr>
      </p:pic>
    </p:spTree>
    <p:extLst>
      <p:ext uri="{BB962C8B-B14F-4D97-AF65-F5344CB8AC3E}">
        <p14:creationId xmlns:p14="http://schemas.microsoft.com/office/powerpoint/2010/main" val="366922273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4800" y="474345"/>
            <a:ext cx="8382000" cy="6001643"/>
          </a:xfrm>
          <a:prstGeom prst="rect">
            <a:avLst/>
          </a:prstGeom>
        </p:spPr>
        <p:txBody>
          <a:bodyPr wrap="square">
            <a:spAutoFit/>
          </a:bodyPr>
          <a:lstStyle/>
          <a:p>
            <a:r>
              <a:rPr lang="en-US" sz="2400" dirty="0" err="1"/>
              <a:t>Có</a:t>
            </a:r>
            <a:r>
              <a:rPr lang="en-US" sz="2400" dirty="0"/>
              <a:t> 1 Chi </a:t>
            </a:r>
            <a:r>
              <a:rPr lang="en-US" sz="2400" dirty="0" err="1"/>
              <a:t>bộ</a:t>
            </a:r>
            <a:r>
              <a:rPr lang="en-US" sz="2400" dirty="0"/>
              <a:t>: 10 </a:t>
            </a:r>
            <a:r>
              <a:rPr lang="en-US" sz="2400" dirty="0" err="1"/>
              <a:t>Đảng</a:t>
            </a:r>
            <a:r>
              <a:rPr lang="en-US" sz="2400" dirty="0"/>
              <a:t> </a:t>
            </a:r>
            <a:r>
              <a:rPr lang="en-US" sz="2400" dirty="0" err="1"/>
              <a:t>viên</a:t>
            </a:r>
            <a:r>
              <a:rPr lang="en-US" sz="2400" dirty="0"/>
              <a:t> ( </a:t>
            </a:r>
            <a:r>
              <a:rPr lang="en-US" sz="2400" dirty="0" err="1"/>
              <a:t>chính</a:t>
            </a:r>
            <a:r>
              <a:rPr lang="en-US" sz="2400" dirty="0"/>
              <a:t> </a:t>
            </a:r>
            <a:r>
              <a:rPr lang="en-US" sz="2400" dirty="0" err="1"/>
              <a:t>thức</a:t>
            </a:r>
            <a:r>
              <a:rPr lang="en-US" sz="2400" dirty="0"/>
              <a:t>: 8 đ/c; </a:t>
            </a:r>
            <a:r>
              <a:rPr lang="en-US" sz="2400" dirty="0" err="1"/>
              <a:t>dự</a:t>
            </a:r>
            <a:r>
              <a:rPr lang="en-US" sz="2400" dirty="0"/>
              <a:t> </a:t>
            </a:r>
            <a:r>
              <a:rPr lang="en-US" sz="2400" dirty="0" err="1"/>
              <a:t>bị</a:t>
            </a:r>
            <a:r>
              <a:rPr lang="en-US" sz="2400" dirty="0"/>
              <a:t>: 2 đ/c)</a:t>
            </a:r>
          </a:p>
          <a:p>
            <a:r>
              <a:rPr lang="en-US" sz="2400" dirty="0"/>
              <a:t>- </a:t>
            </a:r>
            <a:r>
              <a:rPr lang="en-US" sz="2400" dirty="0" err="1"/>
              <a:t>Có</a:t>
            </a:r>
            <a:r>
              <a:rPr lang="en-US" sz="2400" dirty="0"/>
              <a:t> 1 </a:t>
            </a:r>
            <a:r>
              <a:rPr lang="en-US" sz="2400" dirty="0" err="1"/>
              <a:t>tổ</a:t>
            </a:r>
            <a:r>
              <a:rPr lang="en-US" sz="2400" dirty="0"/>
              <a:t> </a:t>
            </a:r>
            <a:r>
              <a:rPr lang="en-US" sz="2400" dirty="0" err="1"/>
              <a:t>chức</a:t>
            </a:r>
            <a:r>
              <a:rPr lang="en-US" sz="2400" dirty="0"/>
              <a:t> </a:t>
            </a:r>
            <a:r>
              <a:rPr lang="en-US" sz="2400" dirty="0" err="1"/>
              <a:t>Công</a:t>
            </a:r>
            <a:r>
              <a:rPr lang="en-US" sz="2400" dirty="0"/>
              <a:t> </a:t>
            </a:r>
            <a:r>
              <a:rPr lang="en-US" sz="2400" dirty="0" err="1"/>
              <a:t>đoàn</a:t>
            </a:r>
            <a:r>
              <a:rPr lang="en-US" sz="2400" dirty="0"/>
              <a:t> </a:t>
            </a:r>
            <a:r>
              <a:rPr lang="en-US" sz="2400" dirty="0" err="1"/>
              <a:t>với</a:t>
            </a:r>
            <a:r>
              <a:rPr lang="en-US" sz="2400" dirty="0"/>
              <a:t> 38 </a:t>
            </a:r>
            <a:r>
              <a:rPr lang="en-US" sz="2400" dirty="0" err="1"/>
              <a:t>Cán</a:t>
            </a:r>
            <a:r>
              <a:rPr lang="en-US" sz="2400" dirty="0"/>
              <a:t> </a:t>
            </a:r>
            <a:r>
              <a:rPr lang="en-US" sz="2400" dirty="0" err="1"/>
              <a:t>bộ</a:t>
            </a:r>
            <a:r>
              <a:rPr lang="en-US" sz="2400" dirty="0"/>
              <a:t> </a:t>
            </a:r>
            <a:r>
              <a:rPr lang="en-US" sz="2400" dirty="0" err="1"/>
              <a:t>đoàn</a:t>
            </a:r>
            <a:r>
              <a:rPr lang="en-US" sz="2400" dirty="0"/>
              <a:t> </a:t>
            </a:r>
            <a:r>
              <a:rPr lang="en-US" sz="2400" dirty="0" err="1"/>
              <a:t>viên</a:t>
            </a:r>
            <a:r>
              <a:rPr lang="en-US" sz="2400" dirty="0"/>
              <a:t> </a:t>
            </a:r>
            <a:r>
              <a:rPr lang="en-US" sz="2400" dirty="0" err="1"/>
              <a:t>Công</a:t>
            </a:r>
            <a:r>
              <a:rPr lang="en-US" sz="2400" dirty="0"/>
              <a:t> </a:t>
            </a:r>
            <a:r>
              <a:rPr lang="en-US" sz="2400" dirty="0" err="1"/>
              <a:t>đoàn</a:t>
            </a:r>
            <a:r>
              <a:rPr lang="en-US" sz="2400" dirty="0"/>
              <a:t>.</a:t>
            </a:r>
          </a:p>
          <a:p>
            <a:r>
              <a:rPr lang="en-US" sz="2400" dirty="0"/>
              <a:t>- </a:t>
            </a:r>
            <a:r>
              <a:rPr lang="en-US" sz="2400" dirty="0" err="1"/>
              <a:t>Đoàn</a:t>
            </a:r>
            <a:r>
              <a:rPr lang="en-US" sz="2400" dirty="0"/>
              <a:t> </a:t>
            </a:r>
            <a:r>
              <a:rPr lang="en-US" sz="2400" dirty="0" err="1"/>
              <a:t>viên</a:t>
            </a:r>
            <a:r>
              <a:rPr lang="en-US" sz="2400" dirty="0"/>
              <a:t> Chi </a:t>
            </a:r>
            <a:r>
              <a:rPr lang="en-US" sz="2400" dirty="0" err="1"/>
              <a:t>đoàn</a:t>
            </a:r>
            <a:r>
              <a:rPr lang="en-US" sz="2400" dirty="0"/>
              <a:t> </a:t>
            </a:r>
            <a:r>
              <a:rPr lang="en-US" sz="2400" dirty="0" err="1"/>
              <a:t>sinh</a:t>
            </a:r>
            <a:r>
              <a:rPr lang="en-US" sz="2400" dirty="0"/>
              <a:t> </a:t>
            </a:r>
            <a:r>
              <a:rPr lang="en-US" sz="2400" dirty="0" err="1"/>
              <a:t>hoạt</a:t>
            </a:r>
            <a:r>
              <a:rPr lang="en-US" sz="2400" dirty="0"/>
              <a:t>  </a:t>
            </a:r>
            <a:r>
              <a:rPr lang="en-US" sz="2400" dirty="0" err="1"/>
              <a:t>gồm</a:t>
            </a:r>
            <a:r>
              <a:rPr lang="en-US" sz="2400" dirty="0"/>
              <a:t> 10 </a:t>
            </a:r>
            <a:r>
              <a:rPr lang="en-US" sz="2400" dirty="0" err="1"/>
              <a:t>đoàn</a:t>
            </a:r>
            <a:r>
              <a:rPr lang="en-US" sz="2400" dirty="0"/>
              <a:t> </a:t>
            </a:r>
            <a:r>
              <a:rPr lang="en-US" sz="2400" dirty="0" err="1"/>
              <a:t>viên</a:t>
            </a:r>
            <a:r>
              <a:rPr lang="en-US" sz="2400" dirty="0"/>
              <a:t>.</a:t>
            </a:r>
          </a:p>
          <a:p>
            <a:r>
              <a:rPr lang="en-US" sz="2400" dirty="0" err="1"/>
              <a:t>Cán</a:t>
            </a:r>
            <a:r>
              <a:rPr lang="en-US" sz="2400" dirty="0"/>
              <a:t> </a:t>
            </a:r>
            <a:r>
              <a:rPr lang="en-US" sz="2400" dirty="0" err="1"/>
              <a:t>bộ</a:t>
            </a:r>
            <a:r>
              <a:rPr lang="en-US" sz="2400" dirty="0"/>
              <a:t> </a:t>
            </a:r>
            <a:r>
              <a:rPr lang="en-US" sz="2400" dirty="0" err="1"/>
              <a:t>quản</a:t>
            </a:r>
            <a:r>
              <a:rPr lang="en-US" sz="2400" dirty="0"/>
              <a:t> </a:t>
            </a:r>
            <a:r>
              <a:rPr lang="en-US" sz="2400" dirty="0" err="1"/>
              <a:t>lý</a:t>
            </a:r>
            <a:r>
              <a:rPr lang="en-US" sz="2400" dirty="0"/>
              <a:t> </a:t>
            </a:r>
            <a:r>
              <a:rPr lang="en-US" sz="2400" dirty="0" err="1"/>
              <a:t>thường</a:t>
            </a:r>
            <a:r>
              <a:rPr lang="en-US" sz="2400" dirty="0"/>
              <a:t> </a:t>
            </a:r>
            <a:r>
              <a:rPr lang="en-US" sz="2400" dirty="0" err="1"/>
              <a:t>xuyên</a:t>
            </a:r>
            <a:r>
              <a:rPr lang="en-US" sz="2400" dirty="0"/>
              <a:t> </a:t>
            </a:r>
            <a:r>
              <a:rPr lang="en-US" sz="2400" dirty="0" err="1"/>
              <a:t>kiểm</a:t>
            </a:r>
            <a:r>
              <a:rPr lang="en-US" sz="2400" dirty="0"/>
              <a:t> </a:t>
            </a:r>
            <a:r>
              <a:rPr lang="en-US" sz="2400" dirty="0" err="1"/>
              <a:t>tra</a:t>
            </a:r>
            <a:r>
              <a:rPr lang="en-US" sz="2400" dirty="0"/>
              <a:t> </a:t>
            </a:r>
            <a:r>
              <a:rPr lang="en-US" sz="2400" dirty="0" err="1"/>
              <a:t>sâu</a:t>
            </a:r>
            <a:r>
              <a:rPr lang="en-US" sz="2400" dirty="0"/>
              <a:t> </a:t>
            </a:r>
            <a:r>
              <a:rPr lang="en-US" sz="2400" dirty="0" err="1"/>
              <a:t>sát</a:t>
            </a:r>
            <a:r>
              <a:rPr lang="en-US" sz="2400" dirty="0"/>
              <a:t> </a:t>
            </a:r>
            <a:r>
              <a:rPr lang="en-US" sz="2400" dirty="0" err="1"/>
              <a:t>các</a:t>
            </a:r>
            <a:r>
              <a:rPr lang="en-US" sz="2400" dirty="0"/>
              <a:t> </a:t>
            </a:r>
            <a:r>
              <a:rPr lang="en-US" sz="2400" dirty="0" err="1"/>
              <a:t>hoạt</a:t>
            </a:r>
            <a:r>
              <a:rPr lang="en-US" sz="2400" dirty="0"/>
              <a:t> </a:t>
            </a:r>
            <a:r>
              <a:rPr lang="en-US" sz="2400" dirty="0" err="1"/>
              <a:t>động</a:t>
            </a:r>
            <a:r>
              <a:rPr lang="en-US" sz="2400" dirty="0"/>
              <a:t> </a:t>
            </a:r>
            <a:r>
              <a:rPr lang="en-US" sz="2400" dirty="0" err="1"/>
              <a:t>nuôi</a:t>
            </a:r>
            <a:r>
              <a:rPr lang="en-US" sz="2400" dirty="0"/>
              <a:t> </a:t>
            </a:r>
            <a:r>
              <a:rPr lang="en-US" sz="2400" dirty="0" err="1"/>
              <a:t>dạy</a:t>
            </a:r>
            <a:r>
              <a:rPr lang="en-US" sz="2400" dirty="0"/>
              <a:t>, </a:t>
            </a:r>
            <a:r>
              <a:rPr lang="en-US" sz="2400" dirty="0" err="1"/>
              <a:t>chăm</a:t>
            </a:r>
            <a:r>
              <a:rPr lang="en-US" sz="2400" dirty="0"/>
              <a:t> </a:t>
            </a:r>
            <a:r>
              <a:rPr lang="en-US" sz="2400" dirty="0" err="1"/>
              <a:t>sóc</a:t>
            </a:r>
            <a:r>
              <a:rPr lang="en-US" sz="2400" dirty="0"/>
              <a:t> </a:t>
            </a:r>
            <a:r>
              <a:rPr lang="en-US" sz="2400" dirty="0" err="1"/>
              <a:t>các</a:t>
            </a:r>
            <a:r>
              <a:rPr lang="en-US" sz="2400" dirty="0"/>
              <a:t> </a:t>
            </a:r>
            <a:r>
              <a:rPr lang="en-US" sz="2400" dirty="0" err="1"/>
              <a:t>cháu</a:t>
            </a:r>
            <a:r>
              <a:rPr lang="en-US" sz="2400" dirty="0"/>
              <a:t>. </a:t>
            </a:r>
            <a:r>
              <a:rPr lang="en-US" sz="2400" dirty="0" err="1"/>
              <a:t>Hàng</a:t>
            </a:r>
            <a:r>
              <a:rPr lang="en-US" sz="2400" dirty="0"/>
              <a:t> </a:t>
            </a:r>
            <a:r>
              <a:rPr lang="en-US" sz="2400" dirty="0" err="1"/>
              <a:t>tháng</a:t>
            </a:r>
            <a:r>
              <a:rPr lang="en-US" sz="2400" dirty="0"/>
              <a:t>, </a:t>
            </a:r>
            <a:r>
              <a:rPr lang="en-US" sz="2400" dirty="0" err="1"/>
              <a:t>học</a:t>
            </a:r>
            <a:r>
              <a:rPr lang="en-US" sz="2400" dirty="0"/>
              <a:t> </a:t>
            </a:r>
            <a:r>
              <a:rPr lang="en-US" sz="2400" dirty="0" err="1"/>
              <a:t>kỳ</a:t>
            </a:r>
            <a:r>
              <a:rPr lang="en-US" sz="2400" dirty="0"/>
              <a:t> </a:t>
            </a:r>
            <a:r>
              <a:rPr lang="en-US" sz="2400" dirty="0" err="1"/>
              <a:t>có</a:t>
            </a:r>
            <a:r>
              <a:rPr lang="en-US" sz="2400" dirty="0"/>
              <a:t> </a:t>
            </a:r>
            <a:r>
              <a:rPr lang="en-US" sz="2400" dirty="0" err="1"/>
              <a:t>sơ</a:t>
            </a:r>
            <a:r>
              <a:rPr lang="en-US" sz="2400" dirty="0"/>
              <a:t> </a:t>
            </a:r>
            <a:r>
              <a:rPr lang="en-US" sz="2400" dirty="0" err="1"/>
              <a:t>kết</a:t>
            </a:r>
            <a:r>
              <a:rPr lang="en-US" sz="2400" dirty="0"/>
              <a:t> </a:t>
            </a:r>
            <a:r>
              <a:rPr lang="en-US" sz="2400" dirty="0" err="1"/>
              <a:t>đánh</a:t>
            </a:r>
            <a:r>
              <a:rPr lang="en-US" sz="2400" dirty="0"/>
              <a:t> </a:t>
            </a:r>
            <a:r>
              <a:rPr lang="en-US" sz="2400" dirty="0" err="1"/>
              <a:t>giá</a:t>
            </a:r>
            <a:r>
              <a:rPr lang="en-US" sz="2400" dirty="0"/>
              <a:t> </a:t>
            </a:r>
            <a:r>
              <a:rPr lang="en-US" sz="2400" dirty="0" err="1"/>
              <a:t>kết</a:t>
            </a:r>
            <a:r>
              <a:rPr lang="en-US" sz="2400" dirty="0"/>
              <a:t> </a:t>
            </a:r>
            <a:r>
              <a:rPr lang="en-US" sz="2400" dirty="0" err="1"/>
              <a:t>quả</a:t>
            </a:r>
            <a:r>
              <a:rPr lang="en-US" sz="2400" dirty="0"/>
              <a:t>, </a:t>
            </a:r>
            <a:r>
              <a:rPr lang="en-US" sz="2400" dirty="0" err="1"/>
              <a:t>rút</a:t>
            </a:r>
            <a:r>
              <a:rPr lang="en-US" sz="2400" dirty="0"/>
              <a:t> </a:t>
            </a:r>
            <a:r>
              <a:rPr lang="en-US" sz="2400" dirty="0" err="1"/>
              <a:t>kinh</a:t>
            </a:r>
            <a:r>
              <a:rPr lang="en-US" sz="2400" dirty="0"/>
              <a:t> </a:t>
            </a:r>
            <a:r>
              <a:rPr lang="en-US" sz="2400" dirty="0" err="1"/>
              <a:t>nghiệm</a:t>
            </a:r>
            <a:r>
              <a:rPr lang="en-US" sz="2400" dirty="0"/>
              <a:t>, </a:t>
            </a:r>
            <a:r>
              <a:rPr lang="en-US" sz="2400" dirty="0" err="1"/>
              <a:t>biểu</a:t>
            </a:r>
            <a:r>
              <a:rPr lang="en-US" sz="2400" dirty="0"/>
              <a:t> </a:t>
            </a:r>
            <a:r>
              <a:rPr lang="en-US" sz="2400" dirty="0" err="1"/>
              <a:t>dương</a:t>
            </a:r>
            <a:r>
              <a:rPr lang="en-US" sz="2400" dirty="0"/>
              <a:t>, </a:t>
            </a:r>
            <a:r>
              <a:rPr lang="en-US" sz="2400" dirty="0" err="1"/>
              <a:t>khen</a:t>
            </a:r>
            <a:r>
              <a:rPr lang="en-US" sz="2400" dirty="0"/>
              <a:t> </a:t>
            </a:r>
            <a:r>
              <a:rPr lang="en-US" sz="2400" dirty="0" err="1"/>
              <a:t>thưởng</a:t>
            </a:r>
            <a:r>
              <a:rPr lang="en-US" sz="2400" dirty="0"/>
              <a:t> </a:t>
            </a:r>
            <a:r>
              <a:rPr lang="en-US" sz="2400" dirty="0" err="1"/>
              <a:t>kịp</a:t>
            </a:r>
            <a:r>
              <a:rPr lang="en-US" sz="2400" dirty="0"/>
              <a:t> </a:t>
            </a:r>
            <a:r>
              <a:rPr lang="en-US" sz="2400" dirty="0" err="1"/>
              <a:t>thời</a:t>
            </a:r>
            <a:r>
              <a:rPr lang="en-US" sz="2400" dirty="0"/>
              <a:t> </a:t>
            </a:r>
            <a:r>
              <a:rPr lang="en-US" sz="2400" dirty="0" err="1"/>
              <a:t>những</a:t>
            </a:r>
            <a:r>
              <a:rPr lang="en-US" sz="2400" dirty="0"/>
              <a:t> CB- GV </a:t>
            </a:r>
            <a:r>
              <a:rPr lang="en-US" sz="2400" dirty="0" err="1"/>
              <a:t>hoàn</a:t>
            </a:r>
            <a:r>
              <a:rPr lang="en-US" sz="2400" dirty="0"/>
              <a:t> </a:t>
            </a:r>
            <a:r>
              <a:rPr lang="en-US" sz="2400" dirty="0" err="1"/>
              <a:t>thành</a:t>
            </a:r>
            <a:r>
              <a:rPr lang="en-US" sz="2400" dirty="0"/>
              <a:t> </a:t>
            </a:r>
            <a:r>
              <a:rPr lang="en-US" sz="2400" dirty="0" err="1"/>
              <a:t>tốt</a:t>
            </a:r>
            <a:r>
              <a:rPr lang="en-US" sz="2400" dirty="0"/>
              <a:t> </a:t>
            </a:r>
            <a:r>
              <a:rPr lang="en-US" sz="2400" dirty="0" err="1"/>
              <a:t>nhiệm</a:t>
            </a:r>
            <a:r>
              <a:rPr lang="en-US" sz="2400" dirty="0"/>
              <a:t> </a:t>
            </a:r>
            <a:r>
              <a:rPr lang="en-US" sz="2400" dirty="0" err="1"/>
              <a:t>vụ</a:t>
            </a:r>
            <a:r>
              <a:rPr lang="en-US" sz="2400" dirty="0"/>
              <a:t>. </a:t>
            </a:r>
          </a:p>
          <a:p>
            <a:r>
              <a:rPr lang="en-US" sz="2400" b="1" dirty="0"/>
              <a:t>2. </a:t>
            </a:r>
            <a:r>
              <a:rPr lang="en-US" sz="2400" b="1" dirty="0" err="1"/>
              <a:t>Về</a:t>
            </a:r>
            <a:r>
              <a:rPr lang="en-US" sz="2400" b="1" dirty="0"/>
              <a:t> </a:t>
            </a:r>
            <a:r>
              <a:rPr lang="en-US" sz="2400" b="1" dirty="0" err="1"/>
              <a:t>cơ</a:t>
            </a:r>
            <a:r>
              <a:rPr lang="en-US" sz="2400" b="1" dirty="0"/>
              <a:t> </a:t>
            </a:r>
            <a:r>
              <a:rPr lang="en-US" sz="2400" b="1" dirty="0" err="1"/>
              <a:t>sở</a:t>
            </a:r>
            <a:r>
              <a:rPr lang="en-US" sz="2400" b="1" dirty="0"/>
              <a:t> </a:t>
            </a:r>
            <a:r>
              <a:rPr lang="en-US" sz="2400" b="1" dirty="0" err="1"/>
              <a:t>vật</a:t>
            </a:r>
            <a:r>
              <a:rPr lang="en-US" sz="2400" b="1" dirty="0"/>
              <a:t> </a:t>
            </a:r>
            <a:r>
              <a:rPr lang="en-US" sz="2400" b="1" dirty="0" err="1"/>
              <a:t>chất</a:t>
            </a:r>
            <a:r>
              <a:rPr lang="en-US" sz="2400" b="1" dirty="0"/>
              <a:t>: </a:t>
            </a:r>
            <a:endParaRPr lang="en-US" sz="2400" dirty="0"/>
          </a:p>
          <a:p>
            <a:r>
              <a:rPr lang="en-US" sz="2400" dirty="0" err="1"/>
              <a:t>Được</a:t>
            </a:r>
            <a:r>
              <a:rPr lang="en-US" sz="2400" dirty="0"/>
              <a:t> </a:t>
            </a:r>
            <a:r>
              <a:rPr lang="en-US" sz="2400" dirty="0" err="1"/>
              <a:t>sự</a:t>
            </a:r>
            <a:r>
              <a:rPr lang="en-US" sz="2400" dirty="0"/>
              <a:t> </a:t>
            </a:r>
            <a:r>
              <a:rPr lang="en-US" sz="2400" dirty="0" err="1"/>
              <a:t>quan</a:t>
            </a:r>
            <a:r>
              <a:rPr lang="en-US" sz="2400" dirty="0"/>
              <a:t> </a:t>
            </a:r>
            <a:r>
              <a:rPr lang="en-US" sz="2400" dirty="0" err="1"/>
              <a:t>tâm</a:t>
            </a:r>
            <a:r>
              <a:rPr lang="en-US" sz="2400" dirty="0"/>
              <a:t> </a:t>
            </a:r>
            <a:r>
              <a:rPr lang="en-US" sz="2400" dirty="0" err="1"/>
              <a:t>của</a:t>
            </a:r>
            <a:r>
              <a:rPr lang="en-US" sz="2400" dirty="0"/>
              <a:t> </a:t>
            </a:r>
            <a:r>
              <a:rPr lang="en-US" sz="2400" dirty="0" err="1"/>
              <a:t>lãnh</a:t>
            </a:r>
            <a:r>
              <a:rPr lang="en-US" sz="2400" dirty="0"/>
              <a:t> </a:t>
            </a:r>
            <a:r>
              <a:rPr lang="en-US" sz="2400" dirty="0" err="1"/>
              <a:t>đạo</a:t>
            </a:r>
            <a:r>
              <a:rPr lang="en-US" sz="2400" dirty="0"/>
              <a:t> </a:t>
            </a:r>
            <a:r>
              <a:rPr lang="en-US" sz="2400" dirty="0" err="1"/>
              <a:t>các</a:t>
            </a:r>
            <a:r>
              <a:rPr lang="en-US" sz="2400" dirty="0"/>
              <a:t> </a:t>
            </a:r>
            <a:r>
              <a:rPr lang="en-US" sz="2400" dirty="0" err="1"/>
              <a:t>cấp</a:t>
            </a:r>
            <a:r>
              <a:rPr lang="en-US" sz="2400" dirty="0"/>
              <a:t>, </a:t>
            </a:r>
            <a:r>
              <a:rPr lang="en-US" sz="2400" dirty="0" err="1"/>
              <a:t>đặc</a:t>
            </a:r>
            <a:r>
              <a:rPr lang="en-US" sz="2400" dirty="0"/>
              <a:t> </a:t>
            </a:r>
            <a:r>
              <a:rPr lang="en-US" sz="2400" dirty="0" err="1"/>
              <a:t>biệt</a:t>
            </a:r>
            <a:r>
              <a:rPr lang="en-US" sz="2400" dirty="0"/>
              <a:t> </a:t>
            </a:r>
            <a:r>
              <a:rPr lang="en-US" sz="2400" dirty="0" err="1"/>
              <a:t>là</a:t>
            </a:r>
            <a:r>
              <a:rPr lang="en-US" sz="2400" dirty="0"/>
              <a:t> </a:t>
            </a:r>
            <a:r>
              <a:rPr lang="en-US" sz="2400" dirty="0" err="1"/>
              <a:t>sự</a:t>
            </a:r>
            <a:r>
              <a:rPr lang="en-US" sz="2400" dirty="0"/>
              <a:t> </a:t>
            </a:r>
            <a:r>
              <a:rPr lang="en-US" sz="2400" dirty="0" err="1"/>
              <a:t>quan</a:t>
            </a:r>
            <a:r>
              <a:rPr lang="en-US" sz="2400" dirty="0"/>
              <a:t> </a:t>
            </a:r>
            <a:r>
              <a:rPr lang="en-US" sz="2400" dirty="0" err="1"/>
              <a:t>tâm</a:t>
            </a:r>
            <a:r>
              <a:rPr lang="en-US" sz="2400" dirty="0"/>
              <a:t> </a:t>
            </a:r>
            <a:r>
              <a:rPr lang="en-US" sz="2400" dirty="0" err="1"/>
              <a:t>của</a:t>
            </a:r>
            <a:r>
              <a:rPr lang="en-US" sz="2400" dirty="0"/>
              <a:t> </a:t>
            </a:r>
            <a:r>
              <a:rPr lang="en-US" sz="2400" dirty="0" err="1"/>
              <a:t>Phòng</a:t>
            </a:r>
            <a:r>
              <a:rPr lang="en-US" sz="2400" dirty="0"/>
              <a:t> </a:t>
            </a:r>
            <a:r>
              <a:rPr lang="en-US" sz="2400" dirty="0" err="1"/>
              <a:t>Giáo</a:t>
            </a:r>
            <a:r>
              <a:rPr lang="en-US" sz="2400" dirty="0"/>
              <a:t> </a:t>
            </a:r>
            <a:r>
              <a:rPr lang="en-US" sz="2400" dirty="0" err="1"/>
              <a:t>dục</a:t>
            </a:r>
            <a:r>
              <a:rPr lang="en-US" sz="2400" dirty="0"/>
              <a:t> </a:t>
            </a:r>
            <a:r>
              <a:rPr lang="en-US" sz="2400" dirty="0" err="1"/>
              <a:t>và</a:t>
            </a:r>
            <a:r>
              <a:rPr lang="en-US" sz="2400" dirty="0"/>
              <a:t> </a:t>
            </a:r>
            <a:r>
              <a:rPr lang="en-US" sz="2400" dirty="0" err="1"/>
              <a:t>Đào</a:t>
            </a:r>
            <a:r>
              <a:rPr lang="en-US" sz="2400" dirty="0"/>
              <a:t> </a:t>
            </a:r>
            <a:r>
              <a:rPr lang="en-US" sz="2400" dirty="0" err="1"/>
              <a:t>tạo</a:t>
            </a:r>
            <a:r>
              <a:rPr lang="en-US" sz="2400" dirty="0"/>
              <a:t> </a:t>
            </a:r>
            <a:r>
              <a:rPr lang="en-US" sz="2400" dirty="0" err="1"/>
              <a:t>tham</a:t>
            </a:r>
            <a:r>
              <a:rPr lang="en-US" sz="2400" dirty="0"/>
              <a:t> </a:t>
            </a:r>
            <a:r>
              <a:rPr lang="en-US" sz="2400" dirty="0" err="1"/>
              <a:t>mưu</a:t>
            </a:r>
            <a:r>
              <a:rPr lang="en-US" sz="2400" dirty="0"/>
              <a:t> </a:t>
            </a:r>
            <a:r>
              <a:rPr lang="en-US" sz="2400" dirty="0" err="1"/>
              <a:t>với</a:t>
            </a:r>
            <a:r>
              <a:rPr lang="en-US" sz="2400" dirty="0"/>
              <a:t> </a:t>
            </a:r>
            <a:r>
              <a:rPr lang="en-US" sz="2400" dirty="0" err="1"/>
              <a:t>lãnh</a:t>
            </a:r>
            <a:r>
              <a:rPr lang="en-US" sz="2400" dirty="0"/>
              <a:t> </a:t>
            </a:r>
            <a:r>
              <a:rPr lang="en-US" sz="2400" dirty="0" err="1"/>
              <a:t>đạo</a:t>
            </a:r>
            <a:r>
              <a:rPr lang="en-US" sz="2400" dirty="0"/>
              <a:t> UBND </a:t>
            </a:r>
            <a:r>
              <a:rPr lang="en-US" sz="2400" dirty="0" err="1"/>
              <a:t>quận</a:t>
            </a:r>
            <a:r>
              <a:rPr lang="en-US" sz="2400" dirty="0"/>
              <a:t> 2 </a:t>
            </a:r>
            <a:r>
              <a:rPr lang="en-US" sz="2400" dirty="0" err="1"/>
              <a:t>cấp</a:t>
            </a:r>
            <a:r>
              <a:rPr lang="en-US" sz="2400" dirty="0"/>
              <a:t> </a:t>
            </a:r>
            <a:r>
              <a:rPr lang="en-US" sz="2400" dirty="0" err="1"/>
              <a:t>kinh</a:t>
            </a:r>
            <a:r>
              <a:rPr lang="en-US" sz="2400" dirty="0"/>
              <a:t> </a:t>
            </a:r>
            <a:r>
              <a:rPr lang="en-US" sz="2400" dirty="0" err="1"/>
              <a:t>phí</a:t>
            </a:r>
            <a:r>
              <a:rPr lang="en-US" sz="2400" dirty="0"/>
              <a:t> </a:t>
            </a:r>
            <a:r>
              <a:rPr lang="en-US" sz="2400" dirty="0" err="1"/>
              <a:t>cho</a:t>
            </a:r>
            <a:r>
              <a:rPr lang="en-US" sz="2400" dirty="0"/>
              <a:t> </a:t>
            </a:r>
            <a:r>
              <a:rPr lang="en-US" sz="2400" dirty="0" err="1"/>
              <a:t>trường</a:t>
            </a:r>
            <a:r>
              <a:rPr lang="en-US" sz="2400" dirty="0"/>
              <a:t> </a:t>
            </a:r>
            <a:r>
              <a:rPr lang="en-US" sz="2400" dirty="0" err="1"/>
              <a:t>cải</a:t>
            </a:r>
            <a:r>
              <a:rPr lang="en-US" sz="2400" dirty="0"/>
              <a:t> </a:t>
            </a:r>
            <a:r>
              <a:rPr lang="en-US" sz="2400" dirty="0" err="1"/>
              <a:t>tạo</a:t>
            </a:r>
            <a:r>
              <a:rPr lang="en-US" sz="2400" dirty="0"/>
              <a:t> </a:t>
            </a:r>
            <a:r>
              <a:rPr lang="en-US" sz="2400" dirty="0" err="1"/>
              <a:t>và</a:t>
            </a:r>
            <a:r>
              <a:rPr lang="en-US" sz="2400" dirty="0"/>
              <a:t> </a:t>
            </a:r>
            <a:r>
              <a:rPr lang="en-US" sz="2400" dirty="0" err="1"/>
              <a:t>sữa</a:t>
            </a:r>
            <a:r>
              <a:rPr lang="en-US" sz="2400" dirty="0"/>
              <a:t> </a:t>
            </a:r>
            <a:r>
              <a:rPr lang="en-US" sz="2400" dirty="0" err="1"/>
              <a:t>chữa</a:t>
            </a:r>
            <a:r>
              <a:rPr lang="en-US" sz="2400" dirty="0"/>
              <a:t> </a:t>
            </a:r>
            <a:r>
              <a:rPr lang="en-US" sz="2400" dirty="0" err="1"/>
              <a:t>hằng</a:t>
            </a:r>
            <a:r>
              <a:rPr lang="en-US" sz="2400" dirty="0"/>
              <a:t> </a:t>
            </a:r>
            <a:r>
              <a:rPr lang="en-US" sz="2400" dirty="0" err="1"/>
              <a:t>năm</a:t>
            </a:r>
            <a:r>
              <a:rPr lang="en-US" sz="2400" dirty="0"/>
              <a:t>. </a:t>
            </a:r>
          </a:p>
          <a:p>
            <a:r>
              <a:rPr lang="en-US" sz="2400" dirty="0" err="1"/>
              <a:t>Trường</a:t>
            </a:r>
            <a:r>
              <a:rPr lang="en-US" sz="2400" dirty="0"/>
              <a:t> </a:t>
            </a:r>
            <a:r>
              <a:rPr lang="en-US" sz="2400" dirty="0" err="1"/>
              <a:t>được</a:t>
            </a:r>
            <a:r>
              <a:rPr lang="en-US" sz="2400" dirty="0"/>
              <a:t> </a:t>
            </a:r>
            <a:r>
              <a:rPr lang="en-US" sz="2400" dirty="0" err="1"/>
              <a:t>xây</a:t>
            </a:r>
            <a:r>
              <a:rPr lang="en-US" sz="2400" dirty="0"/>
              <a:t> </a:t>
            </a:r>
            <a:r>
              <a:rPr lang="en-US" sz="2400" dirty="0" err="1"/>
              <a:t>dựng</a:t>
            </a:r>
            <a:r>
              <a:rPr lang="en-US" sz="2400" dirty="0"/>
              <a:t> </a:t>
            </a:r>
            <a:r>
              <a:rPr lang="en-US" sz="2400" dirty="0" err="1"/>
              <a:t>khang</a:t>
            </a:r>
            <a:r>
              <a:rPr lang="en-US" sz="2400" dirty="0"/>
              <a:t> </a:t>
            </a:r>
            <a:r>
              <a:rPr lang="en-US" sz="2400" dirty="0" err="1"/>
              <a:t>trang</a:t>
            </a:r>
            <a:r>
              <a:rPr lang="en-US" sz="2400" dirty="0"/>
              <a:t>, </a:t>
            </a:r>
            <a:r>
              <a:rPr lang="en-US" sz="2400" dirty="0" err="1"/>
              <a:t>từng</a:t>
            </a:r>
            <a:r>
              <a:rPr lang="en-US" sz="2400" dirty="0"/>
              <a:t> </a:t>
            </a:r>
            <a:r>
              <a:rPr lang="en-US" sz="2400" dirty="0" err="1"/>
              <a:t>bước</a:t>
            </a:r>
            <a:r>
              <a:rPr lang="en-US" sz="2400" dirty="0"/>
              <a:t> </a:t>
            </a:r>
            <a:r>
              <a:rPr lang="en-US" sz="2400" dirty="0" err="1"/>
              <a:t>trang</a:t>
            </a:r>
            <a:r>
              <a:rPr lang="en-US" sz="2400" dirty="0"/>
              <a:t> </a:t>
            </a:r>
            <a:r>
              <a:rPr lang="en-US" sz="2400" dirty="0" err="1"/>
              <a:t>bị</a:t>
            </a:r>
            <a:r>
              <a:rPr lang="en-US" sz="2400" dirty="0"/>
              <a:t> </a:t>
            </a:r>
            <a:r>
              <a:rPr lang="en-US" sz="2400" dirty="0" err="1"/>
              <a:t>bổ</a:t>
            </a:r>
            <a:r>
              <a:rPr lang="en-US" sz="2400" dirty="0"/>
              <a:t> sung </a:t>
            </a:r>
            <a:r>
              <a:rPr lang="en-US" sz="2400" dirty="0" err="1"/>
              <a:t>cây</a:t>
            </a:r>
            <a:r>
              <a:rPr lang="en-US" sz="2400" dirty="0"/>
              <a:t> </a:t>
            </a:r>
            <a:r>
              <a:rPr lang="en-US" sz="2400" dirty="0" err="1"/>
              <a:t>xanh</a:t>
            </a:r>
            <a:r>
              <a:rPr lang="en-US" sz="2400" dirty="0"/>
              <a:t> </a:t>
            </a:r>
            <a:r>
              <a:rPr lang="en-US" sz="2400" dirty="0" err="1"/>
              <a:t>và</a:t>
            </a:r>
            <a:r>
              <a:rPr lang="en-US" sz="2400" dirty="0"/>
              <a:t> </a:t>
            </a:r>
            <a:r>
              <a:rPr lang="en-US" sz="2400" dirty="0" err="1"/>
              <a:t>đồ</a:t>
            </a:r>
            <a:r>
              <a:rPr lang="en-US" sz="2400" dirty="0"/>
              <a:t> </a:t>
            </a:r>
            <a:r>
              <a:rPr lang="en-US" sz="2400" dirty="0" err="1"/>
              <a:t>chơi</a:t>
            </a:r>
            <a:r>
              <a:rPr lang="en-US" sz="2400" dirty="0"/>
              <a:t> </a:t>
            </a:r>
            <a:r>
              <a:rPr lang="en-US" sz="2400" dirty="0" err="1"/>
              <a:t>ngoài</a:t>
            </a:r>
            <a:r>
              <a:rPr lang="en-US" sz="2400" dirty="0"/>
              <a:t> </a:t>
            </a:r>
            <a:r>
              <a:rPr lang="en-US" sz="2400" dirty="0" err="1"/>
              <a:t>trời</a:t>
            </a:r>
            <a:r>
              <a:rPr lang="en-US" sz="2400" dirty="0"/>
              <a:t> </a:t>
            </a:r>
            <a:r>
              <a:rPr lang="en-US" sz="2400" dirty="0" err="1"/>
              <a:t>đa</a:t>
            </a:r>
            <a:r>
              <a:rPr lang="en-US" sz="2400" dirty="0"/>
              <a:t> </a:t>
            </a:r>
            <a:r>
              <a:rPr lang="en-US" sz="2400" dirty="0" err="1"/>
              <a:t>dạng</a:t>
            </a:r>
            <a:r>
              <a:rPr lang="en-US" sz="2400" dirty="0"/>
              <a:t>.</a:t>
            </a:r>
          </a:p>
        </p:txBody>
      </p:sp>
    </p:spTree>
    <p:extLst>
      <p:ext uri="{BB962C8B-B14F-4D97-AF65-F5344CB8AC3E}">
        <p14:creationId xmlns:p14="http://schemas.microsoft.com/office/powerpoint/2010/main" val="2850625134"/>
      </p:ext>
    </p:extLst>
  </p:cSld>
  <p:clrMapOvr>
    <a:masterClrMapping/>
  </p:clrMapOvr>
  <p:transition spd="slow">
    <p:wipe/>
  </p:transition>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211</TotalTime>
  <Words>1435</Words>
  <Application>Microsoft Office PowerPoint</Application>
  <PresentationFormat>On-screen Show (4:3)</PresentationFormat>
  <Paragraphs>46</Paragraphs>
  <Slides>64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64</vt:i4>
      </vt:variant>
    </vt:vector>
  </HeadingPairs>
  <TitlesOfParts>
    <vt:vector size="68" baseType="lpstr">
      <vt:lpstr>Georgia</vt:lpstr>
      <vt:lpstr>Times New Roman</vt:lpstr>
      <vt:lpstr>Trebuchet MS</vt: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nguyen</cp:lastModifiedBy>
  <cp:revision>57</cp:revision>
  <dcterms:created xsi:type="dcterms:W3CDTF">2017-05-14T14:32:23Z</dcterms:created>
  <dcterms:modified xsi:type="dcterms:W3CDTF">2020-09-21T23:03:10Z</dcterms:modified>
</cp:coreProperties>
</file>