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56" r:id="rId16"/>
    <p:sldId id="274" r:id="rId17"/>
    <p:sldId id="269" r:id="rId18"/>
    <p:sldId id="267" r:id="rId19"/>
    <p:sldId id="275" r:id="rId20"/>
    <p:sldId id="257" r:id="rId21"/>
    <p:sldId id="280" r:id="rId22"/>
    <p:sldId id="279" r:id="rId23"/>
    <p:sldId id="278" r:id="rId24"/>
    <p:sldId id="277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EFCE-15D2-4290-BFAE-8F7C1DE1C5D1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3C65-1F86-4D60-9EC9-01B65DFD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den-dai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676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XUÂN CÙNG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PHIÊN CHỢ QUÊ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MNHY13\Downloads\26962441_152183862108942_852230159446947018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MNHY13\Downloads\26962323_152183952108933_73694643163675045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MNHY13\Downloads\26961891_152184478775547_264875171319465726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MNHY13\Downloads\26961891_152184478775547_264875171319465726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MNHY13\Downloads\25627213_152184812108847_508993063578678013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NHY13\Downloads\27023791_152184848775510_64217166591665854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NHY13\Downloads\19574937_152184192108909_697762658673300847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MNHY13\Downloads\27540317_154532505207411_45775068196050688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MNHY13\Downloads\27368960_152184065442255_763439325739627486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019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MNHY13\Downloads\27356210_152184038775591_31225386596221545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"/>
            <a:ext cx="8458200" cy="645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NHY13\Downloads\27355744_152186132108715_494231527214811566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NHY13\Downloads\27540912_154532325207429_606990067072136117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NHY13\Downloads\27655193_154532438540751_81187987448494754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MNHY13\Downloads\27072419_152185265442135_819925622893889737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MNHY13\Downloads\27173508_152184608775534_787745437678550709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MNHY13\Downloads\27173550_152183982108930_227877623466777425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MNHY13\Downloads\27173914_152183902108938_406698328670155885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4" descr="C:\Users\MNHY13\Downloads\27023706_152185115442150_771608068228243475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:\Users\MNHY13\Downloads\27021961_152186095442052_431725260733664412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C:\Users\MNHY13\Downloads\27021773_152184235442238_765464606206842351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:\Users\MNHY13\Downloads\27021339_152184568775538_859745854027005420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MNHY13\Downloads\27021330_152184308775564_5631087513286970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MNHY13\Downloads\27021139_152184152108913_788159634838052855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MNHY13\Downloads\26962461_152184995442162_57275062157653110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MNHY13</dc:creator>
  <cp:lastModifiedBy>MNHY13</cp:lastModifiedBy>
  <cp:revision>5</cp:revision>
  <dcterms:created xsi:type="dcterms:W3CDTF">2018-02-27T00:00:01Z</dcterms:created>
  <dcterms:modified xsi:type="dcterms:W3CDTF">2018-02-27T04:44:05Z</dcterms:modified>
</cp:coreProperties>
</file>