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E745-4203-40AB-9DDD-F32F636262A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33-BF11-4758-99EE-35660E566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E745-4203-40AB-9DDD-F32F636262A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33-BF11-4758-99EE-35660E566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E745-4203-40AB-9DDD-F32F636262A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33-BF11-4758-99EE-35660E566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E745-4203-40AB-9DDD-F32F636262A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33-BF11-4758-99EE-35660E566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E745-4203-40AB-9DDD-F32F636262A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33-BF11-4758-99EE-35660E566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E745-4203-40AB-9DDD-F32F636262A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33-BF11-4758-99EE-35660E566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E745-4203-40AB-9DDD-F32F636262A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33-BF11-4758-99EE-35660E566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E745-4203-40AB-9DDD-F32F636262A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33-BF11-4758-99EE-35660E566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E745-4203-40AB-9DDD-F32F636262A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33-BF11-4758-99EE-35660E566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E745-4203-40AB-9DDD-F32F636262A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33-BF11-4758-99EE-35660E566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E745-4203-40AB-9DDD-F32F636262A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33-BF11-4758-99EE-35660E566E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6E745-4203-40AB-9DDD-F32F636262A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F833-BF11-4758-99EE-35660E566E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dep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62000" y="2743200"/>
            <a:ext cx="784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LỄ KẾT NẠP ĐẢNG</a:t>
            </a:r>
            <a:endParaRPr lang="en-US" sz="66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D:\web\New folder (2)\lễ kết nạp đảng viên mới\27500461_153838548610140_232684454194550902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8001000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5011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CÔNG ĐOÀN- CHI ĐOÀN TẶNG QUÀ CHÚC MỪNG</a:t>
            </a:r>
            <a:endParaRPr lang="en-US" sz="28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web\New folder (2)\lễ kết nạp đảng viên mới\27368612_153838608610134_8194076408849834352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D:\web\New folder (2)\lễ kết nạp đảng viên mới\27500911_153838388610156_9197412334571051652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web\New folder (2)\lễ kết nạp đảng viên mới\27368629_153838205276841_7985411843578112739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:\web\New folder (2)\lễ kết nạp đảng viên mới\27368677_153838245276837_199096721392567491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8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D:\web\New folder (2)\lễ kết nạp đảng viên mới\27655333_153838175276844_349100123180639620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D:\web\New folder (2)\lễ kết nạp đảng viên mới\27503927_153838358610159_4302469475935569083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96200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BÍ THƯ CHI BỘ ĐỌC QUYẾT ĐỊNH</a:t>
            </a:r>
            <a:endParaRPr lang="en-US" sz="40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D:\web\New folder (2)\lễ kết nạp đảng viên mới\27709585_153838408610154_8172756916626939292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315200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5011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BÍ THƯ CHI BỘ TRAO QUYẾT ĐỊNH </a:t>
            </a:r>
          </a:p>
          <a:p>
            <a:pPr algn="ctr"/>
            <a:r>
              <a:rPr lang="en-US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 ĐỒNG CHÍ ĐẢNG VIÊN MỚI </a:t>
            </a:r>
            <a:endParaRPr lang="en-US" sz="24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D:\web\New folder (2)\lễ kết nạp đảng viên mới\27747972_153838461943482_8825884461333243007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858000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ĐỌC LỜI TUYÊN THỆ</a:t>
            </a:r>
            <a:endParaRPr lang="en-US" sz="40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D:\web\New folder (2)\lễ kết nạp đảng viên mới\27625274_153838515276810_630633220636870552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781800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 BỘ TẶNG QUÀ CHÚC MỪNG</a:t>
            </a:r>
            <a:endParaRPr lang="en-US" sz="40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On-screen Show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MNHY13</dc:creator>
  <cp:lastModifiedBy>MNHY13</cp:lastModifiedBy>
  <cp:revision>1</cp:revision>
  <dcterms:created xsi:type="dcterms:W3CDTF">2018-02-27T07:57:17Z</dcterms:created>
  <dcterms:modified xsi:type="dcterms:W3CDTF">2018-02-27T07:57:33Z</dcterms:modified>
</cp:coreProperties>
</file>