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56" r:id="rId5"/>
    <p:sldId id="266" r:id="rId6"/>
    <p:sldId id="265" r:id="rId7"/>
    <p:sldId id="264" r:id="rId8"/>
    <p:sldId id="263" r:id="rId9"/>
    <p:sldId id="262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6339-2FB1-442F-B43F-50E189836DC7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581E-19A8-487F-8D60-7D285060C3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6339-2FB1-442F-B43F-50E189836DC7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581E-19A8-487F-8D60-7D285060C3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6339-2FB1-442F-B43F-50E189836DC7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581E-19A8-487F-8D60-7D285060C3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6339-2FB1-442F-B43F-50E189836DC7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581E-19A8-487F-8D60-7D285060C3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6339-2FB1-442F-B43F-50E189836DC7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581E-19A8-487F-8D60-7D285060C3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6339-2FB1-442F-B43F-50E189836DC7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581E-19A8-487F-8D60-7D285060C3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6339-2FB1-442F-B43F-50E189836DC7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581E-19A8-487F-8D60-7D285060C3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6339-2FB1-442F-B43F-50E189836DC7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581E-19A8-487F-8D60-7D285060C3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6339-2FB1-442F-B43F-50E189836DC7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581E-19A8-487F-8D60-7D285060C3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6339-2FB1-442F-B43F-50E189836DC7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581E-19A8-487F-8D60-7D285060C3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6339-2FB1-442F-B43F-50E189836DC7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581E-19A8-487F-8D60-7D285060C3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B6339-2FB1-442F-B43F-50E189836DC7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F581E-19A8-487F-8D60-7D285060C3D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inh-nen-dep-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Rectangle 5"/>
          <p:cNvSpPr/>
          <p:nvPr/>
        </p:nvSpPr>
        <p:spPr>
          <a:xfrm>
            <a:off x="304800" y="2590800"/>
            <a:ext cx="874470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Mậu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Tuất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2018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9" descr="D:\web\New folder (2)\shoat clbo mung dang mung xuan 2018\27459991_787688778102815_6927130939015569835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2488"/>
            <a:ext cx="9144000" cy="5153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1" descr="D:\web\New folder (2)\shoat clbo mung dang mung xuan 2018\27544930_788040831400943_635746428457826987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0" descr="D:\web\New folder (2)\shoat clbo mung dang mung xuan 2018\27460006_787665164771843_1798906057948956521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web\New folder (2)\shoat clbo mung dang mung xuan 2018\27752199_787664744771885_1663182241684668648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3" descr="D:\web\New folder (2)\shoat clbo mung dang mung xuan 2018\27072483_787665401438486_1720703322471464816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D:\web\New folder (2)\shoat clbo mung dang mung xuan 2018\27336520_787664234771936_2438804076138394761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D:\web\New folder (2)\shoat clbo mung dang mung xuan 2018\27336600_788040784734281_6122975637261119217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 descr="D:\web\New folder (2)\shoat clbo mung dang mung xuan 2018\27368804_787686251436401_8695418040933538352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0" y="-1714500"/>
            <a:ext cx="13716000" cy="1028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 descr="D:\web\New folder (2)\shoat clbo mung dang mung xuan 2018\27459160_787663981438628_3099521792194310611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</Words>
  <Application>Microsoft Office PowerPoint</Application>
  <PresentationFormat>On-screen Show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MNHY13</dc:creator>
  <cp:lastModifiedBy>MNHY13</cp:lastModifiedBy>
  <cp:revision>1</cp:revision>
  <dcterms:created xsi:type="dcterms:W3CDTF">2018-02-27T07:52:11Z</dcterms:created>
  <dcterms:modified xsi:type="dcterms:W3CDTF">2018-02-27T07:54:44Z</dcterms:modified>
</cp:coreProperties>
</file>