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4631-CCD4-48EE-B2B5-C7B910C9B3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B7DD-E3EF-438F-9B27-69A13989A0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olden-dais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M</a:t>
            </a:r>
            <a:r>
              <a:rPr lang="vi-VN" sz="5400" dirty="0" smtClean="0"/>
              <a:t>ang </a:t>
            </a:r>
            <a:r>
              <a:rPr lang="vi-VN" sz="5400" dirty="0"/>
              <a:t>xuân về với các bệnh nhân tại bệnh viện ung bướu</a:t>
            </a:r>
            <a:r>
              <a:rPr lang="vi-VN" sz="5400" dirty="0" smtClean="0"/>
              <a:t>...</a:t>
            </a:r>
            <a:endParaRPr lang="en-US" sz="5400" dirty="0" smtClean="0"/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Xuân</a:t>
            </a:r>
            <a:r>
              <a:rPr lang="en-US" sz="5400" dirty="0" smtClean="0">
                <a:solidFill>
                  <a:srgbClr val="FF0000"/>
                </a:solidFill>
              </a:rPr>
              <a:t> 2018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MNHY13\Downloads\27332180_152624928731502_830283908665658870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NHY13\Downloads\26994395_152625215398140_578959191048710453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200" cy="6425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MNHY13\Downloads\26994037_152625135398148_114671421618911010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458200" cy="6449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MNHY13\Downloads\26994087_152625502064778_522903819651322879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5" descr="C:\Users\MNHY13\Downloads\27067750_152625028731492_160461185008114562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MNHY13\Downloads\27072347_152624985398163_24861391552414479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MNHY13\Downloads\27067022_152625112064817_491304001736174786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MNHY13\Downloads\27067110_152624885398173_312277970510874274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" descr="C:\Users\MNHY13\Downloads\27072625_152625828731412_570609209188894757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19175"/>
            <a:ext cx="6858000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MNHY13</dc:creator>
  <cp:lastModifiedBy>MNHY13</cp:lastModifiedBy>
  <cp:revision>2</cp:revision>
  <dcterms:created xsi:type="dcterms:W3CDTF">2018-02-27T05:06:17Z</dcterms:created>
  <dcterms:modified xsi:type="dcterms:W3CDTF">2018-02-27T05:18:51Z</dcterms:modified>
</cp:coreProperties>
</file>