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59" r:id="rId5"/>
    <p:sldId id="261" r:id="rId6"/>
    <p:sldId id="262" r:id="rId7"/>
    <p:sldId id="264" r:id="rId8"/>
    <p:sldId id="263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F4631-CCD4-48EE-B2B5-C7B910C9B385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6B7DD-E3EF-438F-9B27-69A13989A0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F4631-CCD4-48EE-B2B5-C7B910C9B385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6B7DD-E3EF-438F-9B27-69A13989A0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F4631-CCD4-48EE-B2B5-C7B910C9B385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6B7DD-E3EF-438F-9B27-69A13989A0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F4631-CCD4-48EE-B2B5-C7B910C9B385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6B7DD-E3EF-438F-9B27-69A13989A0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F4631-CCD4-48EE-B2B5-C7B910C9B385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6B7DD-E3EF-438F-9B27-69A13989A0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F4631-CCD4-48EE-B2B5-C7B910C9B385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6B7DD-E3EF-438F-9B27-69A13989A0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F4631-CCD4-48EE-B2B5-C7B910C9B385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6B7DD-E3EF-438F-9B27-69A13989A0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F4631-CCD4-48EE-B2B5-C7B910C9B385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6B7DD-E3EF-438F-9B27-69A13989A0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F4631-CCD4-48EE-B2B5-C7B910C9B385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6B7DD-E3EF-438F-9B27-69A13989A0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F4631-CCD4-48EE-B2B5-C7B910C9B385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6B7DD-E3EF-438F-9B27-69A13989A0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F4631-CCD4-48EE-B2B5-C7B910C9B385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6B7DD-E3EF-438F-9B27-69A13989A0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FF4631-CCD4-48EE-B2B5-C7B910C9B385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6B7DD-E3EF-438F-9B27-69A13989A0C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golden-daisy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Rectangle 4"/>
          <p:cNvSpPr/>
          <p:nvPr/>
        </p:nvSpPr>
        <p:spPr>
          <a:xfrm>
            <a:off x="0" y="1676400"/>
            <a:ext cx="9144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dirty="0" smtClean="0"/>
              <a:t>M</a:t>
            </a:r>
            <a:r>
              <a:rPr lang="vi-VN" sz="5400" dirty="0" smtClean="0"/>
              <a:t>ang </a:t>
            </a:r>
            <a:r>
              <a:rPr lang="vi-VN" sz="5400" dirty="0"/>
              <a:t>xuân về với các bệnh nhân tại bệnh viện ung bướu</a:t>
            </a:r>
            <a:r>
              <a:rPr lang="vi-VN" sz="5400" dirty="0" smtClean="0"/>
              <a:t>...</a:t>
            </a:r>
            <a:endParaRPr lang="en-US" sz="5400" dirty="0" smtClean="0"/>
          </a:p>
          <a:p>
            <a:pPr algn="ctr"/>
            <a:r>
              <a:rPr lang="en-US" sz="5400" dirty="0" err="1" smtClean="0">
                <a:solidFill>
                  <a:srgbClr val="FF0000"/>
                </a:solidFill>
              </a:rPr>
              <a:t>Xuân</a:t>
            </a:r>
            <a:r>
              <a:rPr lang="en-US" sz="5400" dirty="0" smtClean="0">
                <a:solidFill>
                  <a:srgbClr val="FF0000"/>
                </a:solidFill>
              </a:rPr>
              <a:t> 2018</a:t>
            </a:r>
            <a:endParaRPr lang="en-US" sz="5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C:\Users\MNHY13\Downloads\27332180_152624928731502_8302839086656588704_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MNHY13\Downloads\26994395_152625215398140_5789591910487104538_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228600"/>
            <a:ext cx="8458200" cy="642588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C:\Users\MNHY13\Downloads\26994037_152625135398148_1146714216189110104_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228600"/>
            <a:ext cx="8458200" cy="64493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 descr="C:\Users\MNHY13\Downloads\26994087_152625502064778_5229038196513228797_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Picture 5" descr="C:\Users\MNHY13\Downloads\27067750_152625028731492_1604611850081145625_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C:\Users\MNHY13\Downloads\27072347_152624985398163_248613915524144794_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C:\Users\MNHY13\Downloads\27067022_152625112064817_4913040017361747863_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 descr="C:\Users\MNHY13\Downloads\27067110_152624885398173_3122779705108742740_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3" descr="C:\Users\MNHY13\Downloads\27072625_152625828731412_5706092091888947574_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1019175"/>
            <a:ext cx="6858000" cy="48196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16</Words>
  <Application>Microsoft Office PowerPoint</Application>
  <PresentationFormat>On-screen Show (4:3)</PresentationFormat>
  <Paragraphs>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MNHY13</dc:creator>
  <cp:lastModifiedBy>MNHY13</cp:lastModifiedBy>
  <cp:revision>2</cp:revision>
  <dcterms:created xsi:type="dcterms:W3CDTF">2018-02-27T05:06:17Z</dcterms:created>
  <dcterms:modified xsi:type="dcterms:W3CDTF">2018-02-27T05:18:51Z</dcterms:modified>
</cp:coreProperties>
</file>