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174A-DE01-4106-8402-D0691EB92C4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CB0-89E4-4911-AC10-2EFDCC4222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174A-DE01-4106-8402-D0691EB92C4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CB0-89E4-4911-AC10-2EFDCC4222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174A-DE01-4106-8402-D0691EB92C4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CB0-89E4-4911-AC10-2EFDCC4222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174A-DE01-4106-8402-D0691EB92C4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CB0-89E4-4911-AC10-2EFDCC4222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174A-DE01-4106-8402-D0691EB92C4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CB0-89E4-4911-AC10-2EFDCC4222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174A-DE01-4106-8402-D0691EB92C4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CB0-89E4-4911-AC10-2EFDCC4222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174A-DE01-4106-8402-D0691EB92C4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CB0-89E4-4911-AC10-2EFDCC4222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174A-DE01-4106-8402-D0691EB92C4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CB0-89E4-4911-AC10-2EFDCC4222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174A-DE01-4106-8402-D0691EB92C4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CB0-89E4-4911-AC10-2EFDCC4222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174A-DE01-4106-8402-D0691EB92C4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CB0-89E4-4911-AC10-2EFDCC4222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174A-DE01-4106-8402-D0691EB92C4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5ACB0-89E4-4911-AC10-2EFDCC4222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174A-DE01-4106-8402-D0691EB92C44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5ACB0-89E4-4911-AC10-2EFDCC4222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white_abstract_background_hd_wallpapers_by_darkeagle2011-d9ml0t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0" y="1219200"/>
            <a:ext cx="7086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 GIA CHUYẾN ĐI VỀ NGUỒN </a:t>
            </a: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QUẬN ĐOÀN </a:t>
            </a:r>
          </a:p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 CHỨC</a:t>
            </a:r>
            <a:endParaRPr 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NHY13\Downloads\19247564_150990055561656_943183857192587694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0"/>
            <a:ext cx="7772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MNHY13\Downloads\26239395_150990128894982_2403795598169593871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0"/>
            <a:ext cx="7467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MNHY13\Downloads\26731225_150990082228320_1702418304399688603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0"/>
            <a:ext cx="7620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MNHY13\Downloads\26734035_150990052228323_5378037878764679272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0"/>
            <a:ext cx="4419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MNHY13\Downloads\26815273_150989972228331_1542711420253665517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MNHY13\Downloads\26992200_150990222228306_3576296475545946636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0"/>
            <a:ext cx="8229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MNHY13\Downloads\26992608_150990042228324_314571233102088575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0"/>
            <a:ext cx="82296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On-screen Show (4:3)</PresentationFormat>
  <Paragraphs>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MNHY13</dc:creator>
  <cp:lastModifiedBy>MNHY13</cp:lastModifiedBy>
  <cp:revision>1</cp:revision>
  <dcterms:created xsi:type="dcterms:W3CDTF">2018-03-01T05:15:31Z</dcterms:created>
  <dcterms:modified xsi:type="dcterms:W3CDTF">2018-03-01T05:16:03Z</dcterms:modified>
</cp:coreProperties>
</file>