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B19B9-3F16-4020-ADAD-DD7E08EBF382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00A35-7DF3-4E50-B5A2-0E0D6EC9C2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Photo Album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by Admin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084146_171943703466291_1813026176772075808_n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742183_171943573466304_2754254701383571849_n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742311_171943486799646_3739873095864142901_n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744010_171943613466300_3948373789873275014_n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036953_171943510132977_7175196297489914447_n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064401_171943443466317_8620781483586839725_n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Photo Album</vt:lpstr>
      <vt:lpstr>Slide 2</vt:lpstr>
      <vt:lpstr>Slide 3</vt:lpstr>
      <vt:lpstr>Slide 4</vt:lpstr>
      <vt:lpstr>Slide 5</vt:lpstr>
      <vt:lpstr>Slide 6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Admin</dc:creator>
  <cp:lastModifiedBy>Admin</cp:lastModifiedBy>
  <cp:revision>1</cp:revision>
  <dcterms:created xsi:type="dcterms:W3CDTF">2018-04-27T06:32:07Z</dcterms:created>
  <dcterms:modified xsi:type="dcterms:W3CDTF">2018-04-27T06:32:26Z</dcterms:modified>
</cp:coreProperties>
</file>