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8438-9DDD-4A35-BB9F-445A1109065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E5E9-8654-445C-8908-5EE7EDD9F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60908_2124074341160247_41423539353084231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8368_830640220474337_18621474913952727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8374_2124071537827194_42930680958214471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26826_830640787140947_671967821952974848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37918_830639310474428_26784812265824583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44185_2124071541160527_83936467525524520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44336_830639817141044_53041134689981562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48046_2124071654493849_465392348273049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51113_2124073851160296_15754166558303191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51332_2124074624493552_755366009559528243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54785_830639583807734_28721879624838021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95531_2124071191160562_26709700374513582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56647_830640107141015_48227820976576921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56912_830639770474382_22689772991623987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64223_830639953807697_11837456645514854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69113_2124074814493533_68299586817449000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69385_830640377140988_37048339190366863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69488_830640263807666_10270532918145187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69538_2124074657826882_391772793600160563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81116_2124070851160596_22395228429431603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81119_2124074144493600_230382923219258572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90438_2124073414493673_40617275336226242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1342_2124073337827014_255022747728478208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94284_2124074787826869_29323970774868951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94670_830639893807703_46920721682325831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02978_830639430474416_12737815106541322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04257_830640490474310_48120044055093575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08451_2124074154493599_7280789819574190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16953_2124073584493656_32274455681921187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16993_830640063807686_42110675580039987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23650_2124073471160334_71998329330398658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54027_2124074807826867_37617053891842539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7875_830639730474386_75039803635012730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7952_2124074521160229_60141582569418260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7960_830640167141009_30116276749310361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8012_2124074497826898_7186034208140165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8079_2124074224493592_50906359077116313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18332_2124073351160346_46851448283657666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2018-04-27T06:17:38Z</dcterms:created>
  <dcterms:modified xsi:type="dcterms:W3CDTF">2018-04-27T06:18:37Z</dcterms:modified>
</cp:coreProperties>
</file>