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1B96A-7525-4E53-B1DD-BF7DCA16F0E4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A0FA-AD93-499E-AD84-3E7E6B76E8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1B96A-7525-4E53-B1DD-BF7DCA16F0E4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A0FA-AD93-499E-AD84-3E7E6B76E8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1B96A-7525-4E53-B1DD-BF7DCA16F0E4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A0FA-AD93-499E-AD84-3E7E6B76E8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1B96A-7525-4E53-B1DD-BF7DCA16F0E4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A0FA-AD93-499E-AD84-3E7E6B76E8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1B96A-7525-4E53-B1DD-BF7DCA16F0E4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A0FA-AD93-499E-AD84-3E7E6B76E8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1B96A-7525-4E53-B1DD-BF7DCA16F0E4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A0FA-AD93-499E-AD84-3E7E6B76E8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1B96A-7525-4E53-B1DD-BF7DCA16F0E4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A0FA-AD93-499E-AD84-3E7E6B76E8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1B96A-7525-4E53-B1DD-BF7DCA16F0E4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A0FA-AD93-499E-AD84-3E7E6B76E8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1B96A-7525-4E53-B1DD-BF7DCA16F0E4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A0FA-AD93-499E-AD84-3E7E6B76E8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1B96A-7525-4E53-B1DD-BF7DCA16F0E4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A0FA-AD93-499E-AD84-3E7E6B76E8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1B96A-7525-4E53-B1DD-BF7DCA16F0E4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A0FA-AD93-499E-AD84-3E7E6B76E8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1B96A-7525-4E53-B1DD-BF7DCA16F0E4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BA0FA-AD93-499E-AD84-3E7E6B76E8F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706505_171916753468986_4359497579084960572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068993_171913973469264_1342166448439945596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081662_171916563469005_7302195175275448393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092072_171916666802328_132933773196013238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092134_171916583469003_1761525216929298513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131073_171916780135650_6518066115199112060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742711_171916923468969_3603620293446639431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742952_171917006802294_1606905980553412748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743269_171916966802298_3337312764197632338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743382_171916713468990_8928551708202401249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744031_171916530135675_5642008105153378404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762972_171916476802347_6457434209375060243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061429_171916873468974_1774176939005567208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068898_171916443469017_7896615531632243771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</cp:revision>
  <dcterms:created xsi:type="dcterms:W3CDTF">2018-05-25T06:02:31Z</dcterms:created>
  <dcterms:modified xsi:type="dcterms:W3CDTF">2018-05-25T06:02:54Z</dcterms:modified>
</cp:coreProperties>
</file>