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FA21-9C90-4AB4-9687-22CAC78612B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BC63-C2C5-46A5-BEE5-D37AEEE03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07706_171373793523282_148706509533012005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5175_171374700189858_79396783833634962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6212_171374346856560_606949373406060280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6437_171373856856609_718068514894558974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7018_171373830189945_816142091388597843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7354_171373886856606_523446910170631321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8619_171374263523235_11117098752300339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8974_171374590189869_497362138547825315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8102_171374493523212_911794724307235347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8256_171374163523245_846988215015307063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8931_171374386856556_787350306553083757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08543_171373913523270_21551010018038011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9067_171374623523199_297940859496813824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9298_171374020189926_600819480475188325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39666_171374196856575_894824164074040038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0031_171374063523255_44425546360614563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0425_171374126856582_661671789354416428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1636_171374226856572_338124957431004742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2160_171374463523215_381487297236717955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2180_171374430189885_60446373895885006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08754_171374650189863_861030136627907994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09426_171374543523207_364498816769563215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12587_171374303523231_241697400680311855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12928_171373940189934_22653537632094439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15432_171373986856596_450399281849773654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16695_171374100189918_885656561827585678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3819_171373753523286_106424767183027362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2018-05-25T06:10:10Z</dcterms:created>
  <dcterms:modified xsi:type="dcterms:W3CDTF">2018-05-25T06:10:48Z</dcterms:modified>
</cp:coreProperties>
</file>