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C14CE3-DC05-4610-8AA7-82F200961BF4}"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856B7-E70D-4342-B0CF-A28444E52F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14CE3-DC05-4610-8AA7-82F200961BF4}"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856B7-E70D-4342-B0CF-A28444E52F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14CE3-DC05-4610-8AA7-82F200961BF4}"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856B7-E70D-4342-B0CF-A28444E52F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C14CE3-DC05-4610-8AA7-82F200961BF4}"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856B7-E70D-4342-B0CF-A28444E52F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C14CE3-DC05-4610-8AA7-82F200961BF4}"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856B7-E70D-4342-B0CF-A28444E52F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C14CE3-DC05-4610-8AA7-82F200961BF4}"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856B7-E70D-4342-B0CF-A28444E52F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C14CE3-DC05-4610-8AA7-82F200961BF4}" type="datetimeFigureOut">
              <a:rPr lang="en-US" smtClean="0"/>
              <a:t>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8856B7-E70D-4342-B0CF-A28444E52F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C14CE3-DC05-4610-8AA7-82F200961BF4}" type="datetimeFigureOut">
              <a:rPr lang="en-US" smtClean="0"/>
              <a:t>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8856B7-E70D-4342-B0CF-A28444E52F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14CE3-DC05-4610-8AA7-82F200961BF4}" type="datetimeFigureOut">
              <a:rPr lang="en-US" smtClean="0"/>
              <a:t>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8856B7-E70D-4342-B0CF-A28444E52F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14CE3-DC05-4610-8AA7-82F200961BF4}"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856B7-E70D-4342-B0CF-A28444E52F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14CE3-DC05-4610-8AA7-82F200961BF4}"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856B7-E70D-4342-B0CF-A28444E52F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14CE3-DC05-4610-8AA7-82F200961BF4}" type="datetimeFigureOut">
              <a:rPr lang="en-US" smtClean="0"/>
              <a:t>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856B7-E70D-4342-B0CF-A28444E52F6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170" name="Picture 2" descr="Trong hình ảnh có thể có: 7 người"/>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5" name="Rectangle 4"/>
          <p:cNvSpPr/>
          <p:nvPr/>
        </p:nvSpPr>
        <p:spPr>
          <a:xfrm>
            <a:off x="2286000" y="2690336"/>
            <a:ext cx="4572000" cy="1477328"/>
          </a:xfrm>
          <a:prstGeom prst="rect">
            <a:avLst/>
          </a:prstGeom>
        </p:spPr>
        <p:txBody>
          <a:bodyPr>
            <a:spAutoFit/>
          </a:bodyPr>
          <a:lstStyle/>
          <a:p>
            <a:r>
              <a:rPr lang="vi-VN" dirty="0"/>
              <a:t>Chào mừng ngày Quân đội nhân dân Việt Nam 22/12, trường Mầm non Hoàng Yến tổ chức Ngày hội thao Bé vui khỏe thật vui quá, chúng mình không chỉ là những em bé ngoan mà còn rất khỏe nữa đó nha...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Trong hình ảnh có thể có: 4 người"/>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Trong hình ảnh có thể có: 2 ngư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8850" name="Picture 2" descr="Trong hình ảnh có thể có: 2 người"/>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9874" name="Picture 2" descr="Trong hình ảnh có thể có: một hoặc nhiều người"/>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3730" name="Picture 2" descr="Trong hình ảnh có thể có: 8 người"/>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2706" name="Picture 2" descr="Trong hình ảnh có thể có: 2 người, mọi người đang cười, mọi người trên sân khấu và ngoài trời"/>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1682" name="Picture 2" descr="Trong hình ảnh có thể có: 10 người, bao gồm Nga Đỗ, mọi người đang cười, mọi người đang đứng, trẻ em, giày và ngoài trời"/>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0658" name="Picture 2" descr="Trong hình ảnh có thể có: 2 người, mọi người đang đứng và ngoài trời"/>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9634" name="Picture 2" descr="Trong hình ảnh có thể có: 1 người"/>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8610" name="Picture 2" descr="Trong hình ảnh có thể có: 7 người, bao gồm Nga Đỗ, mọi người đang cười, mọi người đang đứng, trẻ em và ngoài trời"/>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Trong hình ảnh có thể có: 16 người, mọi người đang cười"/>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7586" name="Picture 2" descr="Trong hình ảnh có thể có: một hoặc nhiều người, mọi người trên sân khấu, giày và ngoài trời"/>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6562" name="Picture 2" descr="Trong hình ảnh có thể có: 2 người, bao gồm Hue Nguyen Nguyen, trẻ em và ngoài trời"/>
          <p:cNvPicPr>
            <a:picLocks noChangeAspect="1" noChangeArrowheads="1"/>
          </p:cNvPicPr>
          <p:nvPr/>
        </p:nvPicPr>
        <p:blipFill>
          <a:blip r:embed="rId2"/>
          <a:srcRect/>
          <a:stretch>
            <a:fillRect/>
          </a:stretch>
        </p:blipFill>
        <p:spPr bwMode="auto">
          <a:xfrm>
            <a:off x="0" y="152401"/>
            <a:ext cx="9144000" cy="6705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5538" name="Picture 2" descr="Trong hình ảnh có thể có: 1 người, đang đứng, trẻ em, cây và ngoài trời"/>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4514" name="Picture 2" descr="Trong hình ảnh có thể có: một hoặc nhiều người, mọi người đang đứng, trẻ em, bàn và ngoài trời"/>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2466" name="Picture 2" descr="Trong hình ảnh có thể có: 2 người, bao gồm Mầm Non Hoàng Yến, giày, sân bóng rổ và ngoài trời"/>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6802" name="Picture 2" descr="Trong hình ảnh có thể có: 3 người, bao gồm Mầm Non Hoàng Yến"/>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descr="https://scontent.fsgn5-7.fna.fbcdn.net/v/t1.0-9/p720x720/79997706_463354827658509_815797985261649920_o.jpg?_nc_cat=103&amp;_nc_ohc=0F0h_Tzej2YAQlQRDAbj5-kKZXgQWmO6c0_lu5DjzyOxGmpkULhg-Z6xQ&amp;_nc_ht=scontent.fsgn5-7.fna&amp;oh=642905782201736aa2dae7e291ca0760&amp;oe=5E67D663"/>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4756" name="Picture 4" descr="Trong hình ảnh có thể có: 11 người, mọi người đang đứng và trẻ em"/>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Trong hình ảnh có thể có: 2 người, bao gồm Carot Nguyen, mọi người đang cười, mọi người trên sân khấu"/>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Trong hình ảnh có thể có: 11 người, bao gồm Mầm Non Hoàng Yến, mọi người đang cười, mọi người đang đứng"/>
          <p:cNvPicPr>
            <a:picLocks noChangeAspect="1" noChangeArrowheads="1"/>
          </p:cNvPicPr>
          <p:nvPr/>
        </p:nvPicPr>
        <p:blipFill>
          <a:blip r:embed="rId2"/>
          <a:srcRect/>
          <a:stretch>
            <a:fillRect/>
          </a:stretch>
        </p:blipFill>
        <p:spPr bwMode="auto">
          <a:xfrm>
            <a:off x="-228600" y="0"/>
            <a:ext cx="9144000" cy="68580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7826" name="Picture 2" descr="Trong hình ảnh có thể có: 3 người, mọi người đang ngồi và phòng khách"/>
          <p:cNvPicPr>
            <a:picLocks noChangeAspect="1" noChangeArrowheads="1"/>
          </p:cNvPicPr>
          <p:nvPr/>
        </p:nvPicPr>
        <p:blipFill>
          <a:blip r:embed="rId2"/>
          <a:srcRect t="17500" b="20833"/>
          <a:stretch>
            <a:fillRect/>
          </a:stretch>
        </p:blipFill>
        <p:spPr bwMode="auto">
          <a:xfrm>
            <a:off x="0" y="-1"/>
            <a:ext cx="9144000" cy="6891867"/>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45</Words>
  <Application>Microsoft Office PowerPoint</Application>
  <PresentationFormat>On-screen Show (4:3)</PresentationFormat>
  <Paragraphs>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Choi 1</dc:creator>
  <cp:lastModifiedBy>Choi 1</cp:lastModifiedBy>
  <cp:revision>1</cp:revision>
  <dcterms:created xsi:type="dcterms:W3CDTF">2020-01-06T04:15:31Z</dcterms:created>
  <dcterms:modified xsi:type="dcterms:W3CDTF">2020-01-06T04:20:38Z</dcterms:modified>
</cp:coreProperties>
</file>