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7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0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0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2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6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4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1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5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7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78E6F-F840-4097-AB0A-0543E8AED48C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0F3B-BBF8-45CC-8F8F-8C96B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1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" y="11722"/>
            <a:ext cx="9128369" cy="684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2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-1" b="728"/>
          <a:stretch/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09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8"/>
            <a:ext cx="9246804" cy="686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57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1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0200" cy="688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960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258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230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Choi 1</dc:creator>
  <cp:lastModifiedBy>Choi 1</cp:lastModifiedBy>
  <cp:revision>2</cp:revision>
  <dcterms:created xsi:type="dcterms:W3CDTF">2020-10-11T23:46:09Z</dcterms:created>
  <dcterms:modified xsi:type="dcterms:W3CDTF">2020-10-11T23:58:51Z</dcterms:modified>
</cp:coreProperties>
</file>