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1918-BD8B-412D-949C-601E82CE712F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6693-C71A-4A75-B983-67483FAE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92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1918-BD8B-412D-949C-601E82CE712F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6693-C71A-4A75-B983-67483FAE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02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1918-BD8B-412D-949C-601E82CE712F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6693-C71A-4A75-B983-67483FAE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130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1918-BD8B-412D-949C-601E82CE712F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6693-C71A-4A75-B983-67483FAE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11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1918-BD8B-412D-949C-601E82CE712F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6693-C71A-4A75-B983-67483FAE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62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1918-BD8B-412D-949C-601E82CE712F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6693-C71A-4A75-B983-67483FAE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48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1918-BD8B-412D-949C-601E82CE712F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6693-C71A-4A75-B983-67483FAE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16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1918-BD8B-412D-949C-601E82CE712F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6693-C71A-4A75-B983-67483FAE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40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1918-BD8B-412D-949C-601E82CE712F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6693-C71A-4A75-B983-67483FAE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3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1918-BD8B-412D-949C-601E82CE712F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6693-C71A-4A75-B983-67483FAE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79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1918-BD8B-412D-949C-601E82CE712F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6693-C71A-4A75-B983-67483FAE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73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D1918-BD8B-412D-949C-601E82CE712F}" type="datetimeFigureOut">
              <a:rPr lang="en-US" smtClean="0"/>
              <a:t>11/29/2020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66693-C71A-4A75-B983-67483FAE2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81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925" y="166825"/>
            <a:ext cx="9144000" cy="1655762"/>
          </a:xfrm>
        </p:spPr>
        <p:txBody>
          <a:bodyPr/>
          <a:lstStyle/>
          <a:p>
            <a:r>
              <a:rPr lang="en-US" dirty="0" err="1" smtClean="0"/>
              <a:t>Cuộc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 "</a:t>
            </a:r>
            <a:r>
              <a:rPr lang="en-US" dirty="0" err="1" smtClean="0"/>
              <a:t>Khoảng</a:t>
            </a:r>
            <a:r>
              <a:rPr lang="en-US" dirty="0" smtClean="0"/>
              <a:t> </a:t>
            </a:r>
            <a:r>
              <a:rPr lang="en-US" dirty="0" err="1" smtClean="0"/>
              <a:t>khắc</a:t>
            </a:r>
            <a:r>
              <a:rPr lang="en-US" dirty="0" smtClean="0"/>
              <a:t> </a:t>
            </a:r>
            <a:r>
              <a:rPr lang="en-US" dirty="0" err="1" smtClean="0"/>
              <a:t>thầy</a:t>
            </a:r>
            <a:r>
              <a:rPr lang="en-US" dirty="0" smtClean="0"/>
              <a:t> </a:t>
            </a:r>
            <a:r>
              <a:rPr lang="en-US" dirty="0" err="1" smtClean="0"/>
              <a:t>trò</a:t>
            </a:r>
            <a:r>
              <a:rPr lang="en-US" dirty="0" smtClean="0"/>
              <a:t>"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929918"/>
            <a:ext cx="4483100" cy="59774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0825" y="929918"/>
            <a:ext cx="4448175" cy="592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95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AutoBVT</cp:lastModifiedBy>
  <cp:revision>1</cp:revision>
  <dcterms:created xsi:type="dcterms:W3CDTF">2020-11-29T12:26:01Z</dcterms:created>
  <dcterms:modified xsi:type="dcterms:W3CDTF">2020-11-29T12:26:35Z</dcterms:modified>
</cp:coreProperties>
</file>