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6" r:id="rId3"/>
    <p:sldId id="257" r:id="rId4"/>
    <p:sldId id="258" r:id="rId5"/>
    <p:sldId id="259" r:id="rId6"/>
    <p:sldId id="260" r:id="rId7"/>
    <p:sldId id="261" r:id="rId8"/>
    <p:sldId id="271" r:id="rId9"/>
    <p:sldId id="262" r:id="rId10"/>
    <p:sldId id="263" r:id="rId11"/>
    <p:sldId id="264" r:id="rId12"/>
    <p:sldId id="272" r:id="rId13"/>
    <p:sldId id="265" r:id="rId14"/>
    <p:sldId id="266" r:id="rId15"/>
    <p:sldId id="267" r:id="rId16"/>
    <p:sldId id="27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3" autoAdjust="0"/>
    <p:restoredTop sz="94660"/>
  </p:normalViewPr>
  <p:slideViewPr>
    <p:cSldViewPr snapToGrid="0">
      <p:cViewPr>
        <p:scale>
          <a:sx n="33" d="100"/>
          <a:sy n="33" d="100"/>
        </p:scale>
        <p:origin x="1920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915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5439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362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3002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55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0964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202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630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643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3365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091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85EB8-51D2-4938-BEB1-AC71C0D75B1F}" type="datetimeFigureOut">
              <a:rPr lang="en-US" smtClean="0"/>
              <a:t>11/21/2020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A8811-5506-4E19-BF62-1F0197C2DE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9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s://scontent-sin6-1.xx.fbcdn.net/v/t1.0-9/125517746_673944093266247_1180733253449024741_o.jpg?_nc_cat=107&amp;ccb=2&amp;_nc_sid=8bfeb9&amp;_nc_ohc=IYUhlyEj1HsAX8ZmIBu&amp;_nc_ht=scontent-sin6-1.xx&amp;oh=13594f15e577cdb0df3a4e132c237916&amp;oe=5FDEEEE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1649"/>
            <a:ext cx="12192000" cy="7269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8567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s://scontent-sin6-2.xx.fbcdn.net/v/t1.0-9/126025668_673943869932936_1383156854699975521_o.jpg?_nc_cat=105&amp;ccb=2&amp;_nc_sid=8bfeb9&amp;_nc_ohc=lanu4XQdHnUAX-p7Vxk&amp;_nc_ht=scontent-sin6-2.xx&amp;oh=88df341c4dc0f50c5117077d83eb0c8b&amp;oe=5FDFD6E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32159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s://scontent-sin6-2.xx.fbcdn.net/v/t1.0-9/125938716_673943863266270_1637030607743671499_o.jpg?_nc_cat=105&amp;ccb=2&amp;_nc_sid=8bfeb9&amp;_nc_ohc=wjcSD5ieLfQAX_xoBMk&amp;_nc_ht=scontent-sin6-2.xx&amp;oh=d4f9d62e5f3dc1d2bcb4c74f7c3d0536&amp;oe=5FDE769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2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9280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scontent-sin6-2.xx.fbcdn.net/v/t1.0-9/125818637_673943893266267_7875924258986416424_o.jpg?_nc_cat=105&amp;ccb=2&amp;_nc_sid=8bfeb9&amp;_nc_ohc=7x_Q3uDQB-gAX-A92Pi&amp;_nc_ht=scontent-sin6-2.xx&amp;oh=d5d99f48791512d9afa031c9f19cd111&amp;oe=5FDE34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148" y="0"/>
            <a:ext cx="12359148" cy="684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175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 descr="https://scontent-sin6-2.xx.fbcdn.net/v/t1.0-9/125922551_673943736599616_478017051270802_o.jpg?_nc_cat=110&amp;ccb=2&amp;_nc_sid=8bfeb9&amp;_nc_ohc=ptnyr8IYjGMAX8WJryt&amp;_nc_ht=scontent-sin6-2.xx&amp;oh=a3a100430f755c644b4b28f1021507d0&amp;oe=5FDCB24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449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 descr="https://scontent-sin6-2.xx.fbcdn.net/v/t1.0-9/125963805_673943743266282_8091133463090570751_o.jpg?_nc_cat=103&amp;ccb=2&amp;_nc_sid=8bfeb9&amp;_nc_ohc=cGqG9DJoa3oAX8TgRff&amp;_nc_ht=scontent-sin6-2.xx&amp;oh=26c8df0ba77387e6683d75e0de236bbf&amp;oe=5FDCF67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0943" y="0"/>
            <a:ext cx="12722943" cy="673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9098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 descr="https://scontent-sin6-2.xx.fbcdn.net/v/t1.0-9/125513918_673943749932948_2026440047231308455_o.jpg?_nc_cat=105&amp;ccb=2&amp;_nc_sid=8bfeb9&amp;_nc_ohc=l48pyzHGI5EAX85fxcn&amp;_nc_ht=scontent-sin6-2.xx&amp;oh=c4b2153afdc58849eee5fa13d014bac3&amp;oe=5FDF09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75048"/>
            <a:ext cx="13106399" cy="6782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43994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s://scontent-sin6-1.xx.fbcdn.net/v/t1.0-9/125418148_673944086599581_3210325413514455443_o.jpg?_nc_cat=101&amp;ccb=2&amp;_nc_sid=8bfeb9&amp;_nc_ohc=P_IEnalOTl0AX-KdG7L&amp;_nc_ht=scontent-sin6-1.xx&amp;oh=79baaf787b9870292e8ba0cb9f141549&amp;oe=5FDFF7F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466" y="0"/>
            <a:ext cx="12516466" cy="7203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859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s://scontent-sin6-2.xx.fbcdn.net/v/t1.0-9/126023091_673943943266262_4746040796595189624_o.jpg?_nc_cat=110&amp;ccb=2&amp;_nc_sid=8bfeb9&amp;_nc_ohc=zLyMwJzqCEsAX9YHgUO&amp;_nc_ht=scontent-sin6-2.xx&amp;oh=542808839c20c84470c04a741080245c&amp;oe=5FDEEDC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057"/>
            <a:ext cx="12192000" cy="693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24249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s://scontent-sin6-1.xx.fbcdn.net/v/t1.0-9/125385751_673943969932926_1997352800065373877_o.jpg?_nc_cat=107&amp;ccb=2&amp;_nc_sid=8bfeb9&amp;_nc_ohc=2KRDyEJgypMAX96F_zM&amp;_nc_ht=scontent-sin6-1.xx&amp;oh=8cf01c3da2cff0a88f9f85baefb63baa&amp;oe=5FDD8C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" y="0"/>
            <a:ext cx="1243780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69344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https://scontent-sin6-2.xx.fbcdn.net/v/t1.0-9/126510324_673943773266279_7585490881534662376_o.jpg?_nc_cat=103&amp;ccb=2&amp;_nc_sid=8bfeb9&amp;_nc_ohc=65lHr5A7-GwAX8L98HV&amp;_nc_ht=scontent-sin6-2.xx&amp;oh=c91ef7d574cd5523be5c3587d4eb3fc9&amp;oe=5FDDC33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86725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scontent-sin6-1.xx.fbcdn.net/v/t1.0-9/126159194_673943779932945_1914399244955990720_o.jpg?_nc_cat=106&amp;ccb=2&amp;_nc_sid=8bfeb9&amp;_nc_ohc=ydDjO87m7y8AX_hkbQ2&amp;_nc_ht=scontent-sin6-1.xx&amp;oh=4114dfed811d6bb5ddda30d147a95e0c&amp;oe=5FE01F4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4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63140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https://scontent-sin6-2.xx.fbcdn.net/v/t1.0-9/125377115_673943796599610_965006907430285516_o.jpg?_nc_cat=108&amp;ccb=2&amp;_nc_sid=8bfeb9&amp;_nc_ohc=mfZ91vytARsAX_GgdW3&amp;_nc_ht=scontent-sin6-2.xx&amp;oh=76690e669633eaf7a83ddc8ba595dc13&amp;oe=5FDD7AF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1933"/>
            <a:ext cx="12192000" cy="6959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761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s://scontent-sin6-1.xx.fbcdn.net/v/t1.0-9/126198026_673943759932947_2803947590281774295_o.jpg?_nc_cat=106&amp;ccb=2&amp;_nc_sid=8bfeb9&amp;_nc_ohc=TV3nIt-dslYAX8Udxqf&amp;_nc_ht=scontent-sin6-1.xx&amp;oh=d0299f3ec5fd9291786d90cc3db62529&amp;oe=5FDCEDC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4686" y="0"/>
            <a:ext cx="12181383" cy="7246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7118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https://scontent-sin6-1.xx.fbcdn.net/v/t1.0-9/126343314_673943959932927_8501692404218225485_o.jpg?_nc_cat=107&amp;ccb=2&amp;_nc_sid=8bfeb9&amp;_nc_ohc=2PEANfmluYYAX89vCkq&amp;_nc_ht=scontent-sin6-1.xx&amp;oh=9c5076cfb3c5a73be3419d6b296dee6a&amp;oe=5FDD3C4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50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scontent-sin6-2.xx.fbcdn.net/v/t1.0-9/125451451_673943919932931_789738364200719291_o.jpg?_nc_cat=109&amp;ccb=2&amp;_nc_sid=8bfeb9&amp;_nc_ohc=pGedAdbd2jwAX8SY7Hk&amp;_nc_oc=AQnht8FSU9OyOGF4zOnkdzwUObhhk7Fcsvc6ynIIjk1Lnl1DMGGQcXuMDsj18KsjWFo&amp;_nc_ht=scontent-sin6-2.xx&amp;oh=15079c61906739e5f3951e93c29c8c7d&amp;oe=5FDDCCD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8658" y="0"/>
            <a:ext cx="11700387" cy="699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131824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Widescreen</PresentationFormat>
  <Paragraphs>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AutoBVT</cp:lastModifiedBy>
  <cp:revision>2</cp:revision>
  <dcterms:created xsi:type="dcterms:W3CDTF">2020-11-21T13:54:21Z</dcterms:created>
  <dcterms:modified xsi:type="dcterms:W3CDTF">2020-11-21T13:59:17Z</dcterms:modified>
</cp:coreProperties>
</file>