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92" r:id="rId3"/>
    <p:sldId id="285" r:id="rId4"/>
    <p:sldId id="256" r:id="rId5"/>
    <p:sldId id="257" r:id="rId6"/>
    <p:sldId id="258" r:id="rId7"/>
    <p:sldId id="259" r:id="rId8"/>
    <p:sldId id="268" r:id="rId9"/>
    <p:sldId id="269" r:id="rId10"/>
    <p:sldId id="270" r:id="rId11"/>
    <p:sldId id="260" r:id="rId12"/>
    <p:sldId id="262" r:id="rId13"/>
    <p:sldId id="263" r:id="rId14"/>
    <p:sldId id="264" r:id="rId15"/>
    <p:sldId id="265" r:id="rId16"/>
    <p:sldId id="273" r:id="rId17"/>
    <p:sldId id="274" r:id="rId18"/>
    <p:sldId id="275" r:id="rId19"/>
    <p:sldId id="277" r:id="rId20"/>
    <p:sldId id="278" r:id="rId21"/>
    <p:sldId id="267" r:id="rId22"/>
    <p:sldId id="280" r:id="rId23"/>
    <p:sldId id="281" r:id="rId24"/>
    <p:sldId id="282" r:id="rId25"/>
    <p:sldId id="291" r:id="rId26"/>
    <p:sldId id="28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>
        <p:scale>
          <a:sx n="37" d="100"/>
          <a:sy n="37" d="100"/>
        </p:scale>
        <p:origin x="1758" y="9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AE262-1F7D-473A-9177-FBED830910EB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0C7CE-A18D-491E-84FF-4316EAD05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4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AE262-1F7D-473A-9177-FBED830910EB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0C7CE-A18D-491E-84FF-4316EAD05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79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AE262-1F7D-473A-9177-FBED830910EB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0C7CE-A18D-491E-84FF-4316EAD05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667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AE262-1F7D-473A-9177-FBED830910EB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0C7CE-A18D-491E-84FF-4316EAD05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91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AE262-1F7D-473A-9177-FBED830910EB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0C7CE-A18D-491E-84FF-4316EAD05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87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AE262-1F7D-473A-9177-FBED830910EB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0C7CE-A18D-491E-84FF-4316EAD05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149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AE262-1F7D-473A-9177-FBED830910EB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0C7CE-A18D-491E-84FF-4316EAD05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63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AE262-1F7D-473A-9177-FBED830910EB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0C7CE-A18D-491E-84FF-4316EAD05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076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AE262-1F7D-473A-9177-FBED830910EB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0C7CE-A18D-491E-84FF-4316EAD05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891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AE262-1F7D-473A-9177-FBED830910EB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0C7CE-A18D-491E-84FF-4316EAD05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83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AE262-1F7D-473A-9177-FBED830910EB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0C7CE-A18D-491E-84FF-4316EAD05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294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AE262-1F7D-473A-9177-FBED830910EB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0C7CE-A18D-491E-84FF-4316EAD05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021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https://scontent.fsgn2-6.fna.fbcdn.net/v/t1.0-9/120372041_637086900285300_1292661102419660657_o.jpg?_nc_cat=110&amp;_nc_sid=730e14&amp;_nc_ohc=24L2MzxUBooAX-_dXHF&amp;_nc_ht=scontent.fsgn2-6.fna&amp;oh=f287490add9f756d98e411c46ba769a1&amp;oe=5F9AF8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154"/>
            <a:ext cx="12304273" cy="692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795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https://scontent.fsgn2-5.fna.fbcdn.net/v/t1.0-9/120200787_637087790285211_6111272127761832970_o.jpg?_nc_cat=106&amp;_nc_sid=730e14&amp;_nc_ohc=kMxwEXqQ3woAX9AkgWZ&amp;_nc_ht=scontent.fsgn2-5.fna&amp;oh=a16d95166f83122503e733b8321dbbd0&amp;oe=5F9914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" y="87510"/>
            <a:ext cx="12036425" cy="677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935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scontent.fsgn2-5.fna.fbcdn.net/v/t1.0-9/120330065_637073196953337_2520471708385894904_o.jpg?_nc_cat=106&amp;_nc_sid=8bfeb9&amp;_nc_ohc=XlMi4mx6mqYAX-w1KjI&amp;_nc_ht=scontent.fsgn2-5.fna&amp;oh=0f99edd149c775dfce377ce17ad88ad1&amp;oe=5F9BCBF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" t="19597" r="4571" b="18473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284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s://scontent.fsgn2-3.fna.fbcdn.net/v/t1.0-9/120240789_637073383619985_4345783161281327506_o.jpg?_nc_cat=108&amp;_nc_sid=8bfeb9&amp;_nc_ohc=OUrZVvjnyxMAX8vl93s&amp;_nc_ht=scontent.fsgn2-3.fna&amp;oh=97cc41c8e2044b9dafa6387916106099&amp;oe=5F987BD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353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s://scontent.fsgn2-6.fna.fbcdn.net/v/t1.0-9/120251463_637073393619984_7007908737272832028_o.jpg?_nc_cat=110&amp;_nc_sid=8bfeb9&amp;_nc_ohc=a6SskAcDYOkAX_3Gjnb&amp;_nc_ht=scontent.fsgn2-6.fna&amp;oh=dd204eacf2051ef78ab26a4a225d83e6&amp;oe=5F9991C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503"/>
            <a:ext cx="12192000" cy="766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40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s://scontent.fsgn2-5.fna.fbcdn.net/v/t1.0-9/120275635_637073290286661_5067548815571128957_o.jpg?_nc_cat=102&amp;_nc_sid=8bfeb9&amp;_nc_ohc=R-8b8o2qWdMAX_ex46A&amp;_nc_ht=scontent.fsgn2-5.fna&amp;oh=a8d3aec9693f51c0f80919c97e6fbe47&amp;oe=5F9AFDD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1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2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https://scontent.fsgn2-6.fna.fbcdn.net/v/t1.0-9/120216969_637073340286656_3453472179247101742_o.jpg?_nc_cat=111&amp;_nc_sid=8bfeb9&amp;_nc_ohc=ec9lAiUeiSEAX8BEogl&amp;_nc_ht=scontent.fsgn2-6.fna&amp;oh=5b192a45a4a609afd0ec13fcd48bf14b&amp;oe=5F9B6CE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0375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574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https://scontent.fsgn2-5.fna.fbcdn.net/v/t1.0-9/120357184_637073153620008_8235233074781982042_o.jpg?_nc_cat=102&amp;_nc_sid=8bfeb9&amp;_nc_ohc=AUZFOagtMqUAX9Veh0w&amp;_nc_ht=scontent.fsgn2-5.fna&amp;oh=2f5d054de51066a0db7e836b43c5f716&amp;oe=5F99CBC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1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682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https://scontent.fsgn2-3.fna.fbcdn.net/v/t1.0-9/120251453_637073133620010_4076986306603842539_o.jpg?_nc_cat=108&amp;_nc_sid=8bfeb9&amp;_nc_ohc=2vHycC3MDFkAX9E56yl&amp;_nc_ht=scontent.fsgn2-3.fna&amp;oh=54ec334545a4d95915c9a7036a3ea0e9&amp;oe=5F9BAB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7495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238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https://scontent.fsgn2-4.fna.fbcdn.net/v/t1.0-9/120327537_637073433619980_5349439072265045844_o.jpg?_nc_cat=101&amp;_nc_sid=8bfeb9&amp;_nc_ohc=0TetM-dH8qIAX8D4hh7&amp;_nc_ht=scontent.fsgn2-4.fna&amp;oh=35e048fb63c4334dbfafb17d9a7032c7&amp;oe=5F99D1F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0"/>
          <a:stretch/>
        </p:blipFill>
        <p:spPr bwMode="auto">
          <a:xfrm>
            <a:off x="0" y="-133804"/>
            <a:ext cx="12192000" cy="699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032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https://scontent.fsgn2-1.fna.fbcdn.net/v/t1.0-9/120204176_637073386953318_3498350083715185432_o.jpg?_nc_cat=105&amp;_nc_sid=8bfeb9&amp;_nc_ohc=VTCWMjWc234AX8HpF5o&amp;_nc_ht=scontent.fsgn2-1.fna&amp;oh=7004de73d798938ed28dbd56d05e8412&amp;oe=5F993F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15107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90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ttps://scontent.fsgn2-6.fna.fbcdn.net/v/t1.0-9/120242675_637073300286660_6362808405542440053_o.jpg?_nc_cat=111&amp;_nc_sid=8bfeb9&amp;_nc_ohc=nZJ2wyVZpfkAX--vUfw&amp;_nc_oc=AQkqUqhZx59PUM5viVRfrehqmq2XPEMqLJiZrkRIV_-et1_hg722a8N1Nybh2XuYeqw&amp;_nc_ht=scontent.fsgn2-6.fna&amp;oh=1c5fd88a40032d5c0748894383ba4b64&amp;oe=5F999D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1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2791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https://scontent.fsgn2-1.fna.fbcdn.net/v/t1.0-9/120191279_637086963618627_5404209913381412507_o.jpg?_nc_cat=105&amp;_nc_sid=730e14&amp;_nc_ohc=ueb_jrLB8hEAX-2rdkx&amp;_nc_ht=scontent.fsgn2-1.fna&amp;oh=47f8b2a558c8faafbddc2d31bc18d28a&amp;oe=5F9C36F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543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https://scontent.fsgn2-5.fna.fbcdn.net/v/t1.0-9/120322671_637073120286678_6148735924649093221_o.jpg?_nc_cat=104&amp;_nc_sid=8bfeb9&amp;_nc_ohc=bBMviiU2XAMAX94k3IP&amp;_nc_ht=scontent.fsgn2-5.fna&amp;oh=da2699f88cb6155416da94256bfb51f3&amp;oe=5F99A2D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4586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https://scontent.fsgn2-4.fna.fbcdn.net/v/t1.0-9/120511963_637073836953273_1512386391632076901_o.jpg?_nc_cat=101&amp;_nc_sid=8bfeb9&amp;_nc_ohc=56WVfg-vI_AAX--MVJk&amp;_nc_ht=scontent.fsgn2-4.fna&amp;oh=1e9c734819dab4965d15174dc056d6ff&amp;oe=5F9884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58" y="-149339"/>
            <a:ext cx="12453258" cy="700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134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https://scontent.fsgn2-1.fna.fbcdn.net/v/t1.0-9/120354364_637073766953280_7679080523190593212_o.jpg?_nc_cat=107&amp;_nc_sid=8bfeb9&amp;_nc_ohc=ah5CGpNTSFwAX_2nVHY&amp;_nc_ht=scontent.fsgn2-1.fna&amp;oh=4b48affdeb13a86ae470bf37402e3849&amp;oe=5F995F9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700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1538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https://scontent.fsgn2-5.fna.fbcdn.net/v/t1.0-9/120365296_637087333618590_8879202993672219029_o.jpg?_nc_cat=106&amp;_nc_sid=730e14&amp;_nc_ohc=PJcoVwNFZRUAX_u204n&amp;_nc_ht=scontent.fsgn2-5.fna&amp;oh=86ac8f490684ed851a335237218a741d&amp;oe=5F995F8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7285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https://scontent.fsgn2-4.fna.fbcdn.net/v/t1.0-9/120252515_637088000285190_3762347719840061180_o.jpg?_nc_cat=101&amp;_nc_sid=730e14&amp;_nc_ohc=I1Zb0jdz2cQAX-W1SQi&amp;_nc_ht=scontent.fsgn2-4.fna&amp;oh=0fc0ab40a624247f7a4305fca3bb46dc&amp;oe=5F9C2D4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620" y="-1"/>
            <a:ext cx="1254961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4149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https://scontent.fsgn2-5.fna.fbcdn.net/v/t1.0-9/120201159_637086750285315_8904402601689738556_o.jpg?_nc_cat=104&amp;_nc_sid=730e14&amp;_nc_ohc=tK96vQThjTYAX8sZsm8&amp;_nc_ht=scontent.fsgn2-5.fna&amp;oh=82aac464bdeff5ccfeead835ae4286e0&amp;oe=5F9AEB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52174"/>
            <a:ext cx="12192000" cy="751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359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https://scontent.fsgn2-5.fna.fbcdn.net/v/t1.0-9/120245223_637088270285163_7099511358873653606_o.jpg?_nc_cat=106&amp;_nc_sid=730e14&amp;_nc_ohc=sf3pMbSEclsAX-4vOXn&amp;_nc_ht=scontent.fsgn2-5.fna&amp;oh=667604a09d36c5945f3e5a4ee6b60952&amp;oe=5F99A47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7"/>
          <a:stretch/>
        </p:blipFill>
        <p:spPr bwMode="auto">
          <a:xfrm>
            <a:off x="0" y="0"/>
            <a:ext cx="12192000" cy="781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88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scontent.fsgn2-4.fna.fbcdn.net/v/t1.0-9/120323606_637073143620009_8151780494189651110_o.jpg?_nc_cat=101&amp;_nc_sid=8bfeb9&amp;_nc_ohc=n3EXj4maIlYAX_wEGRP&amp;_nc_ht=scontent.fsgn2-4.fna&amp;oh=b445dff2d17ec40b339ad8eafc3715f9&amp;oe=5F9B45D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182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s://scontent.fsgn2-5.fna.fbcdn.net/v/t1.0-9/120196960_637073190286671_1085327933465541904_o.jpg?_nc_cat=102&amp;_nc_sid=8bfeb9&amp;_nc_ohc=IuAp5GMVqBkAX-zqKNt&amp;_nc_ht=scontent.fsgn2-5.fna&amp;oh=97549f0a551f31f45c21c19d8306431c&amp;oe=5F9B90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220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ttps://scontent.fsgn2-6.fna.fbcdn.net/v/t1.0-9/120369441_637073150286675_7880368394798839621_o.jpg?_nc_cat=111&amp;_nc_sid=8bfeb9&amp;_nc_ohc=Aazc_0bFPn0AX9mvB3V&amp;_nc_ht=scontent.fsgn2-6.fna&amp;oh=c27880c566e7d8e87a3858f52e537e8a&amp;oe=5F999F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166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https://scontent.fsgn2-1.fna.fbcdn.net/v/t1.0-9/120381010_637073183620005_3279613153289868584_o.jpg?_nc_cat=105&amp;_nc_sid=8bfeb9&amp;_nc_ohc=-Vh_pKkc9IcAX94yyXn&amp;_nc_ht=scontent.fsgn2-1.fna&amp;oh=f1c049caa75890a60b8f0bbb10b298ff&amp;oe=5F9A215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7383"/>
            <a:ext cx="12192000" cy="714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582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https://scontent.fsgn2-1.fna.fbcdn.net/v/t1.0-9/120514978_637087456951911_5251806041873046360_o.jpg?_nc_cat=107&amp;_nc_sid=730e14&amp;_nc_ohc=WOEKfOfWLaUAX8kpWpE&amp;_nc_ht=scontent.fsgn2-1.fna&amp;oh=d470ee4dbb74064c67b4f0e929456178&amp;oe=5F9937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127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560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https://scontent.fsgn2-4.fna.fbcdn.net/v/t1.0-9/120216692_637087653618558_2380684309864172869_o.jpg?_nc_cat=109&amp;_nc_sid=730e14&amp;_nc_ohc=RA1285D7_UUAX87Plee&amp;_nc_ht=scontent.fsgn2-4.fna&amp;oh=dd5be6ae7c5017162e5c99940169c250&amp;oe=5F98F7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2956"/>
            <a:ext cx="12855031" cy="723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3630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Widescreen</PresentationFormat>
  <Paragraphs>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3</cp:revision>
  <dcterms:created xsi:type="dcterms:W3CDTF">2020-09-30T15:59:10Z</dcterms:created>
  <dcterms:modified xsi:type="dcterms:W3CDTF">2020-09-30T16:11:15Z</dcterms:modified>
</cp:coreProperties>
</file>