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704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72A-1407-4925-9536-1B40B0FEF9F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881E-8F97-4111-A103-935C19C6F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7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72A-1407-4925-9536-1B40B0FEF9F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881E-8F97-4111-A103-935C19C6F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9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72A-1407-4925-9536-1B40B0FEF9F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881E-8F97-4111-A103-935C19C6F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8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72A-1407-4925-9536-1B40B0FEF9F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881E-8F97-4111-A103-935C19C6F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0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72A-1407-4925-9536-1B40B0FEF9F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881E-8F97-4111-A103-935C19C6F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8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72A-1407-4925-9536-1B40B0FEF9F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881E-8F97-4111-A103-935C19C6F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8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72A-1407-4925-9536-1B40B0FEF9F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881E-8F97-4111-A103-935C19C6F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2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72A-1407-4925-9536-1B40B0FEF9F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881E-8F97-4111-A103-935C19C6F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4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72A-1407-4925-9536-1B40B0FEF9F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881E-8F97-4111-A103-935C19C6F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9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72A-1407-4925-9536-1B40B0FEF9F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881E-8F97-4111-A103-935C19C6F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9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672A-1407-4925-9536-1B40B0FEF9F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881E-8F97-4111-A103-935C19C6F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7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1672A-1407-4925-9536-1B40B0FEF9F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C881E-8F97-4111-A103-935C19C6F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8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ó thể là hình ảnh về văn bản cho biết 'TRƯỜNG MẦM NON HOÀNG YẾN HỘI THI BÉ KHÉO TAY Mừng ngày BDS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52"/>
            <a:ext cx="9164734" cy="68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03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ó thể là hình ảnh về 3 người, trẻ em, mọi người đang ngồi và mọi người đang đứ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9158514" cy="68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80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ó thể là hình ảnh về 1 người, trẻ em, đang ngồi và đang đứ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014"/>
            <a:ext cx="9306983" cy="698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03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ó thể là hình ảnh về 4 người, trẻ em, mọi người đang ngồi và mọi người đang đứ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347199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699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ó thể là hình ảnh về 2 người, mọi người đang đứng và mọi người đang ngồ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074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ó thể là hình ảnh về trẻ em, đang đứng và đang ngồ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7" y="615"/>
            <a:ext cx="9103783" cy="682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099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ó thể là hình ảnh về 1 người, trẻ em và đang đứ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651999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779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Có thể là hình ảnh về trẻ em và đang ngồ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1" b="24217"/>
          <a:stretch/>
        </p:blipFill>
        <p:spPr bwMode="auto">
          <a:xfrm>
            <a:off x="-152400" y="-26963"/>
            <a:ext cx="9296400" cy="690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404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ó thể là hình ảnh về 1 người, trẻ em, đang ngồi và đang đứ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478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ó thể là hình ảnh về 2 người, trẻ em, mọi người đang đứng, mọi người đang ngồi và văn bản cho biết 'M1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503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ó thể là hình ảnh về 6 người và mọi người đang đứ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52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ó thể là hình ảnh về 10 người, mọi người đang đứng và ngoài tr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307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ó thể là hình ảnh về 6 người, mọi người đang đứng và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205383" cy="69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666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ó thể là hình ảnh về 5 người, trẻ em và mọi người đang đứ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38"/>
            <a:ext cx="9408583" cy="705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629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ó thể là hình ảnh về 1 người, trẻ em và đang đứ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2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050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ó thể là hình ảnh về một hoặc nhiều người và mọi người đang đứ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85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ó thể là hình ảnh về đang đứ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273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ó thể là hình ảnh về một hoặc nhiều người và mọi người đang đứ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78" cy="686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4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ó thể là hình ảnh về 2 người, mọi người đang đứng, hoa và văn bản cho biết 'TRƯỜNG MẦM NON HOÀNG YÊN HỘI THI BÉ KHÉO TAY ਸ Mừng ngày 18-3 RAD Biếtn CHÔI 2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851525"/>
            <a:ext cx="9144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91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ó thể là hình ảnh về 2 người, mọi người đang đứng và trong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37" y="31101"/>
            <a:ext cx="9170437" cy="687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435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Không có mô tả ả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40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ó thể là hình ảnh về 1 người và trong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22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ó thể là hình ảnh về cây và ngoài tr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395" cy="688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86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ó thể là hình ảnh về 1 người và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38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ó thể là hình ảnh về 5 người, trẻ em, mọi người đang đứng và ngoài tr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0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97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Choi 1</dc:creator>
  <cp:lastModifiedBy>Choi 1</cp:lastModifiedBy>
  <cp:revision>2</cp:revision>
  <dcterms:created xsi:type="dcterms:W3CDTF">2021-03-10T06:38:10Z</dcterms:created>
  <dcterms:modified xsi:type="dcterms:W3CDTF">2021-03-10T07:05:56Z</dcterms:modified>
</cp:coreProperties>
</file>