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9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4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3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4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6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3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E2DDC-F0AE-46B9-A6DA-855FC83E902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C9194-2381-48C6-9A2B-45030544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6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ó thể là hình ảnh về 6 người, mọi người đang đứng, hoa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5530"/>
            <a:ext cx="10453297" cy="78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0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ó thể là hình ảnh về 6 người, mọi người đang đứng và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-84138"/>
            <a:ext cx="9256183" cy="69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1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ó thể là hình ảnh về 6 người, trong đó có Tina Trần, mọi người đang đứng, hoa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5738"/>
            <a:ext cx="11084983" cy="83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4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ó thể là hình ảnh về 10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2902"/>
            <a:ext cx="9601200" cy="72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4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ó thể là hình ảnh về 10 người, mọi người đang đứng, hoa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138"/>
            <a:ext cx="11796183" cy="88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1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ó thể là hình ảnh về 10 người, mọi người đang đứng và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-1"/>
            <a:ext cx="9134061" cy="685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2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 1</dc:creator>
  <cp:lastModifiedBy>Choi 1</cp:lastModifiedBy>
  <cp:revision>2</cp:revision>
  <dcterms:created xsi:type="dcterms:W3CDTF">2021-03-10T06:44:46Z</dcterms:created>
  <dcterms:modified xsi:type="dcterms:W3CDTF">2021-03-10T07:12:35Z</dcterms:modified>
</cp:coreProperties>
</file>