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3" r:id="rId6"/>
    <p:sldId id="266" r:id="rId7"/>
    <p:sldId id="268" r:id="rId8"/>
    <p:sldId id="269" r:id="rId9"/>
    <p:sldId id="270" r:id="rId10"/>
    <p:sldId id="271" r:id="rId11"/>
    <p:sldId id="273" r:id="rId12"/>
    <p:sldId id="274" r:id="rId13"/>
    <p:sldId id="275" r:id="rId14"/>
    <p:sldId id="278" r:id="rId15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F91B-7708-41BA-91D7-447D71219378}" type="datetimeFigureOut">
              <a:rPr lang="vi-VN" smtClean="0"/>
              <a:pPr/>
              <a:t>31/03/2018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4F01D-6FDD-4510-BE40-E009B5FEAC55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F91B-7708-41BA-91D7-447D71219378}" type="datetimeFigureOut">
              <a:rPr lang="vi-VN" smtClean="0"/>
              <a:pPr/>
              <a:t>31/03/2018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4F01D-6FDD-4510-BE40-E009B5FEAC55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F91B-7708-41BA-91D7-447D71219378}" type="datetimeFigureOut">
              <a:rPr lang="vi-VN" smtClean="0"/>
              <a:pPr/>
              <a:t>31/03/2018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4F01D-6FDD-4510-BE40-E009B5FEAC55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F91B-7708-41BA-91D7-447D71219378}" type="datetimeFigureOut">
              <a:rPr lang="vi-VN" smtClean="0"/>
              <a:pPr/>
              <a:t>31/03/2018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4F01D-6FDD-4510-BE40-E009B5FEAC55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F91B-7708-41BA-91D7-447D71219378}" type="datetimeFigureOut">
              <a:rPr lang="vi-VN" smtClean="0"/>
              <a:pPr/>
              <a:t>31/03/2018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4F01D-6FDD-4510-BE40-E009B5FEAC55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F91B-7708-41BA-91D7-447D71219378}" type="datetimeFigureOut">
              <a:rPr lang="vi-VN" smtClean="0"/>
              <a:pPr/>
              <a:t>31/03/2018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4F01D-6FDD-4510-BE40-E009B5FEAC55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F91B-7708-41BA-91D7-447D71219378}" type="datetimeFigureOut">
              <a:rPr lang="vi-VN" smtClean="0"/>
              <a:pPr/>
              <a:t>31/03/2018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4F01D-6FDD-4510-BE40-E009B5FEAC55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F91B-7708-41BA-91D7-447D71219378}" type="datetimeFigureOut">
              <a:rPr lang="vi-VN" smtClean="0"/>
              <a:pPr/>
              <a:t>31/03/2018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4F01D-6FDD-4510-BE40-E009B5FEAC55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F91B-7708-41BA-91D7-447D71219378}" type="datetimeFigureOut">
              <a:rPr lang="vi-VN" smtClean="0"/>
              <a:pPr/>
              <a:t>31/03/2018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4F01D-6FDD-4510-BE40-E009B5FEAC55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F91B-7708-41BA-91D7-447D71219378}" type="datetimeFigureOut">
              <a:rPr lang="vi-VN" smtClean="0"/>
              <a:pPr/>
              <a:t>31/03/2018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4F01D-6FDD-4510-BE40-E009B5FEAC55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F91B-7708-41BA-91D7-447D71219378}" type="datetimeFigureOut">
              <a:rPr lang="vi-VN" smtClean="0"/>
              <a:pPr/>
              <a:t>31/03/2018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4F01D-6FDD-4510-BE40-E009B5FEAC55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9F91B-7708-41BA-91D7-447D71219378}" type="datetimeFigureOut">
              <a:rPr lang="vi-VN" smtClean="0"/>
              <a:pPr/>
              <a:t>31/03/2018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4F01D-6FDD-4510-BE40-E009B5FEAC55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Vostro 220s\Desktop\hinh-nen-powerpoint-dep-nhat-21-461x34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0"/>
            <a:ext cx="9358346" cy="6862959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500034" y="428604"/>
            <a:ext cx="8286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PHÒNG GIÁO DỤC VÀ ĐÀO TẠO QUẬN GÒ VẤP</a:t>
            </a:r>
            <a:endParaRPr lang="en-US" sz="28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85918" y="857232"/>
            <a:ext cx="61039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sz="28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TRƯỜNG MẦM NON HOA QUỲNH </a:t>
            </a:r>
            <a:endParaRPr lang="en-US" sz="28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1500174"/>
            <a:ext cx="17668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kern="10" dirty="0" err="1" smtClean="0">
                <a:ln w="9525">
                  <a:solidFill>
                    <a:srgbClr val="FF3399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Đ</a:t>
            </a:r>
            <a:r>
              <a:rPr lang="en-US" sz="4000" i="1" kern="10" dirty="0" err="1" smtClean="0">
                <a:ln w="9525">
                  <a:solidFill>
                    <a:srgbClr val="FF3399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ề</a:t>
            </a:r>
            <a:r>
              <a:rPr lang="en-US" sz="4000" i="1" kern="10" dirty="0" smtClean="0">
                <a:ln w="9525">
                  <a:solidFill>
                    <a:srgbClr val="FF3399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kern="10" dirty="0" err="1" smtClean="0">
                <a:ln w="9525">
                  <a:solidFill>
                    <a:srgbClr val="FF3399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4000" i="1" kern="10" dirty="0" smtClean="0">
                <a:ln w="9525">
                  <a:solidFill>
                    <a:srgbClr val="FF3399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4000" i="1" kern="10" dirty="0" smtClean="0">
                <a:ln w="9525">
                  <a:solidFill>
                    <a:srgbClr val="FF3399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endParaRPr lang="vi-VN" sz="4000" dirty="0"/>
          </a:p>
        </p:txBody>
      </p:sp>
      <p:sp>
        <p:nvSpPr>
          <p:cNvPr id="10" name="Rectangle 9"/>
          <p:cNvSpPr/>
          <p:nvPr/>
        </p:nvSpPr>
        <p:spPr>
          <a:xfrm>
            <a:off x="1785918" y="4857760"/>
            <a:ext cx="607223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3200" kern="10" dirty="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cs typeface="Arial"/>
              </a:rPr>
              <a:t>Giáo </a:t>
            </a:r>
            <a:r>
              <a:rPr lang="vi-VN" sz="3200" kern="10" dirty="0" smtClean="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cs typeface="Arial"/>
              </a:rPr>
              <a:t>viên: Đỗ Thị Kim Dung</a:t>
            </a:r>
            <a:endParaRPr lang="vi-VN" sz="3200" kern="10" dirty="0">
              <a:ln w="9525">
                <a:solidFill>
                  <a:srgbClr val="000066"/>
                </a:solidFill>
                <a:round/>
                <a:headEnd/>
                <a:tailEnd/>
              </a:ln>
              <a:cs typeface="Arial"/>
            </a:endParaRPr>
          </a:p>
          <a:p>
            <a:pPr algn="ctr"/>
            <a:r>
              <a:rPr lang="vi-VN" sz="3200" kern="10" dirty="0" smtClean="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cs typeface="Arial"/>
              </a:rPr>
              <a:t>Lớp: Mầm 2</a:t>
            </a:r>
            <a:endParaRPr lang="en-US" sz="3200" kern="10" dirty="0">
              <a:ln w="9525">
                <a:solidFill>
                  <a:srgbClr val="000066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2878" y="2143116"/>
            <a:ext cx="8501122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5400" b="1" i="0" u="none" strike="noStrike" normalizeH="0" baseline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NI-Bodon-Poster" pitchFamily="2" charset="0"/>
                <a:ea typeface="Times New Roman" pitchFamily="18" charset="0"/>
                <a:cs typeface="Times New Roman" pitchFamily="18" charset="0"/>
              </a:rPr>
              <a:t>Vận</a:t>
            </a:r>
            <a:r>
              <a:rPr kumimoji="0" lang="en-US" sz="5400" b="1" i="0" u="none" strike="noStrike" normalizeH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NI-Bodon-Poster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1" i="0" u="none" strike="noStrike" normalizeH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NI-Bodon-Poster" pitchFamily="2" charset="0"/>
                <a:ea typeface="Times New Roman" pitchFamily="18" charset="0"/>
                <a:cs typeface="Times New Roman" pitchFamily="18" charset="0"/>
              </a:rPr>
              <a:t>động</a:t>
            </a:r>
            <a:r>
              <a:rPr kumimoji="0" lang="en-US" sz="5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NI-Bodon-Poster" pitchFamily="2" charset="0"/>
                <a:ea typeface="Times New Roman" pitchFamily="18" charset="0"/>
                <a:cs typeface="Times New Roman" pitchFamily="18" charset="0"/>
              </a:rPr>
              <a:t> minh </a:t>
            </a:r>
            <a:r>
              <a:rPr kumimoji="0" lang="en-US" sz="5400" b="1" i="0" u="none" strike="noStrike" normalizeH="0" baseline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NI-Bodon-Poster" pitchFamily="2" charset="0"/>
                <a:ea typeface="Times New Roman" pitchFamily="18" charset="0"/>
                <a:cs typeface="Times New Roman" pitchFamily="18" charset="0"/>
              </a:rPr>
              <a:t>hoïa</a:t>
            </a:r>
            <a:r>
              <a:rPr kumimoji="0" lang="en-US" sz="5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NI-Bodon-Poster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1" i="0" u="none" strike="noStrike" normalizeH="0" baseline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NI-Bodon-Poster" pitchFamily="2" charset="0"/>
                <a:ea typeface="Times New Roman" pitchFamily="18" charset="0"/>
                <a:cs typeface="Times New Roman" pitchFamily="18" charset="0"/>
              </a:rPr>
              <a:t>theo</a:t>
            </a:r>
            <a:r>
              <a:rPr kumimoji="0" lang="en-US" sz="5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NI-Bodon-Poster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1" i="0" u="none" strike="noStrike" normalizeH="0" baseline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NI-Bodon-Poster" pitchFamily="2" charset="0"/>
                <a:ea typeface="Times New Roman" pitchFamily="18" charset="0"/>
                <a:cs typeface="Times New Roman" pitchFamily="18" charset="0"/>
              </a:rPr>
              <a:t>nhịp</a:t>
            </a:r>
            <a:r>
              <a:rPr kumimoji="0" lang="en-US" sz="5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NI-Bodon-Poster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1" i="0" u="none" strike="noStrike" normalizeH="0" baseline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NI-Bodon-Poster" pitchFamily="2" charset="0"/>
                <a:ea typeface="Times New Roman" pitchFamily="18" charset="0"/>
                <a:cs typeface="Times New Roman" pitchFamily="18" charset="0"/>
              </a:rPr>
              <a:t>ñieäu</a:t>
            </a:r>
            <a:r>
              <a:rPr kumimoji="0" lang="en-US" sz="5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NI-Bodon-Poster" pitchFamily="2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5400" b="1" i="0" u="none" strike="noStrike" normalizeH="0" baseline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NI-Bodon-Poster" pitchFamily="2" charset="0"/>
                <a:ea typeface="Times New Roman" pitchFamily="18" charset="0"/>
                <a:cs typeface="Times New Roman" pitchFamily="18" charset="0"/>
              </a:rPr>
              <a:t>baøi</a:t>
            </a:r>
            <a:r>
              <a:rPr kumimoji="0" lang="en-US" sz="5400" b="1" i="0" u="none" strike="noStrike" normalizeH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NI-Bodon-Poster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1" i="0" u="none" strike="noStrike" normalizeH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NI-Bodon-Poster" pitchFamily="2" charset="0"/>
                <a:ea typeface="Times New Roman" pitchFamily="18" charset="0"/>
                <a:cs typeface="Times New Roman" pitchFamily="18" charset="0"/>
              </a:rPr>
              <a:t>haùt</a:t>
            </a:r>
            <a:r>
              <a:rPr kumimoji="0" lang="en-US" sz="5400" b="1" i="0" u="none" strike="noStrike" normalizeH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NI-Bodon-Poster" pitchFamily="2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5400" b="1" i="0" u="none" strike="noStrike" normalizeH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NI-Bodon-Poster" pitchFamily="2" charset="0"/>
                <a:ea typeface="Times New Roman" pitchFamily="18" charset="0"/>
                <a:cs typeface="Times New Roman" pitchFamily="18" charset="0"/>
              </a:rPr>
              <a:t>Ñaøn</a:t>
            </a:r>
            <a:r>
              <a:rPr kumimoji="0" lang="en-US" sz="5400" b="1" i="0" u="none" strike="noStrike" normalizeH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NI-Bodon-Poster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1" i="0" u="none" strike="noStrike" normalizeH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NI-Bodon-Poster" pitchFamily="2" charset="0"/>
                <a:ea typeface="Times New Roman" pitchFamily="18" charset="0"/>
                <a:cs typeface="Times New Roman" pitchFamily="18" charset="0"/>
              </a:rPr>
              <a:t>vòt</a:t>
            </a:r>
            <a:r>
              <a:rPr kumimoji="0" lang="en-US" sz="5400" b="1" i="0" u="none" strike="noStrike" normalizeH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NI-Bodon-Poster" pitchFamily="2" charset="0"/>
                <a:ea typeface="Times New Roman" pitchFamily="18" charset="0"/>
                <a:cs typeface="Times New Roman" pitchFamily="18" charset="0"/>
              </a:rPr>
              <a:t> con</a:t>
            </a:r>
            <a:r>
              <a:rPr kumimoji="0" lang="en-US" sz="5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NI-Bodon-Poster" pitchFamily="2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40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NI-Bodon-Poster" pitchFamily="2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40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NI-Bodon-Poster" pitchFamily="2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25602" name="Picture 2" descr="C:\Users\Vostro 220s\Desktop\b03ef214100d3a67780248557add360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Vostro 220s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5531"/>
            <a:ext cx="9143999" cy="6852469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85720" y="142852"/>
            <a:ext cx="8715436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4400" b="1" u="sng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u="sng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u="sng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Cò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lả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 ”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. </a:t>
            </a: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:</a:t>
            </a: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? </a:t>
            </a: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+ Con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? </a:t>
            </a: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múa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minh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  </a:t>
            </a: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26626" name="Picture 2" descr="C:\Users\Vostro 220s\Downloads\f4ed9b38285f89b0d729c795f30f75e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7437" y="0"/>
            <a:ext cx="9151437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27650" name="Picture 2" descr="C:\Users\Vostro 220s\Desktop\1f7ec0ad210954e2388061ec8e47924b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7437" y="0"/>
            <a:ext cx="9151437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C:\Users\Vostro 220s\Desktop\f8b957c6433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908" y="0"/>
            <a:ext cx="9525000" cy="714375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071538" y="1500174"/>
            <a:ext cx="735489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VNI-Bandit"/>
              </a:rPr>
              <a:t>Kính</a:t>
            </a:r>
            <a:r>
              <a:rPr lang="en-US" sz="6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VNI-Bandit"/>
              </a:rPr>
              <a:t> </a:t>
            </a:r>
            <a:r>
              <a:rPr lang="en-US" sz="6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VNI-Bandit"/>
              </a:rPr>
              <a:t>chuùc</a:t>
            </a:r>
            <a:r>
              <a:rPr lang="en-US" sz="6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VNI-Bandit"/>
              </a:rPr>
              <a:t> </a:t>
            </a:r>
            <a:r>
              <a:rPr lang="en-US" sz="6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VNI-Bandit"/>
              </a:rPr>
              <a:t>Quyù</a:t>
            </a:r>
            <a:r>
              <a:rPr lang="en-US" sz="6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VNI-Bandit"/>
              </a:rPr>
              <a:t> </a:t>
            </a:r>
            <a:r>
              <a:rPr lang="en-US" sz="6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VNI-Bandit"/>
              </a:rPr>
              <a:t>Coâ</a:t>
            </a:r>
            <a:r>
              <a:rPr lang="en-US" sz="6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VNI-Bandit"/>
              </a:rPr>
              <a:t> </a:t>
            </a:r>
            <a:endParaRPr lang="en-US" sz="6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000"/>
              </a:solidFill>
              <a:latin typeface="VNI-Bandi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8459" y="3143248"/>
            <a:ext cx="87655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dirty="0" err="1" smtClean="0">
                <a:solidFill>
                  <a:srgbClr val="FF00FF"/>
                </a:solidFill>
                <a:latin typeface="VNI-Souvir" pitchFamily="2" charset="0"/>
                <a:cs typeface="Arial" charset="0"/>
              </a:rPr>
              <a:t>Maïnh</a:t>
            </a:r>
            <a:r>
              <a:rPr lang="en-US" sz="5400" dirty="0" smtClean="0">
                <a:solidFill>
                  <a:srgbClr val="FF00FF"/>
                </a:solidFill>
                <a:latin typeface="VNI-Souvir" pitchFamily="2" charset="0"/>
                <a:cs typeface="Arial" charset="0"/>
              </a:rPr>
              <a:t> </a:t>
            </a:r>
            <a:r>
              <a:rPr lang="en-US" sz="5400" dirty="0" err="1" smtClean="0">
                <a:solidFill>
                  <a:srgbClr val="FF00FF"/>
                </a:solidFill>
                <a:latin typeface="VNI-Souvir" pitchFamily="2" charset="0"/>
                <a:cs typeface="Arial" charset="0"/>
              </a:rPr>
              <a:t>khoûe</a:t>
            </a:r>
            <a:r>
              <a:rPr lang="en-US" sz="5400" dirty="0" smtClean="0">
                <a:solidFill>
                  <a:srgbClr val="FF00FF"/>
                </a:solidFill>
                <a:latin typeface="VNI-Souvir" pitchFamily="2" charset="0"/>
                <a:cs typeface="Arial" charset="0"/>
              </a:rPr>
              <a:t> – </a:t>
            </a:r>
            <a:r>
              <a:rPr lang="en-US" sz="5400" dirty="0" err="1" smtClean="0">
                <a:solidFill>
                  <a:srgbClr val="FF00FF"/>
                </a:solidFill>
                <a:latin typeface="VNI-Souvir" pitchFamily="2" charset="0"/>
                <a:cs typeface="Arial" charset="0"/>
              </a:rPr>
              <a:t>Haïnh</a:t>
            </a:r>
            <a:r>
              <a:rPr lang="en-US" sz="5400" dirty="0" smtClean="0">
                <a:solidFill>
                  <a:srgbClr val="FF00FF"/>
                </a:solidFill>
                <a:latin typeface="VNI-Souvir" pitchFamily="2" charset="0"/>
                <a:cs typeface="Arial" charset="0"/>
              </a:rPr>
              <a:t> </a:t>
            </a:r>
            <a:r>
              <a:rPr lang="en-US" sz="5400" dirty="0" err="1" smtClean="0">
                <a:solidFill>
                  <a:srgbClr val="FF00FF"/>
                </a:solidFill>
                <a:latin typeface="VNI-Souvir" pitchFamily="2" charset="0"/>
                <a:cs typeface="Arial" charset="0"/>
              </a:rPr>
              <a:t>phuùc</a:t>
            </a:r>
            <a:endParaRPr lang="en-US" sz="5400" dirty="0">
              <a:solidFill>
                <a:srgbClr val="FF00FF"/>
              </a:solidFill>
              <a:latin typeface="VNI-Souvir" pitchFamily="2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Kết quả hình ảnh cho hình nền &amp;dstrok;ẹp &amp;dstrok;ể làm powerpoint ke chuy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3"/>
          <p:cNvSpPr txBox="1">
            <a:spLocks noRot="1" noChangeArrowheads="1"/>
          </p:cNvSpPr>
          <p:nvPr/>
        </p:nvSpPr>
        <p:spPr bwMode="auto">
          <a:xfrm>
            <a:off x="0" y="2590800"/>
            <a:ext cx="8769350" cy="242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4000" b="0" i="0" u="none" strike="noStrike" kern="0" cap="none" spc="0" normalizeH="0" baseline="0" noProof="0" dirty="0" smtClean="0">
              <a:ln>
                <a:noFill/>
              </a:ln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285720" y="1714488"/>
            <a:ext cx="850112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627063" indent="-358775"/>
            <a:r>
              <a:rPr lang="en-US" sz="6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6000" dirty="0" smtClean="0"/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hát“Đàn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con”</a:t>
            </a:r>
            <a:endParaRPr lang="vi-VN" sz="60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5720" y="642918"/>
            <a:ext cx="614783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1.Mục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Vostro 220s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5531"/>
            <a:ext cx="9143999" cy="6852469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85720" y="428604"/>
            <a:ext cx="842968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2.Phương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0rgan</a:t>
            </a:r>
          </a:p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vịt,áo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đầm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cô,khăn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von</a:t>
            </a:r>
          </a:p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kêu</a:t>
            </a: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cò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lả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ắc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caset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Vostro 220s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5531"/>
            <a:ext cx="9143999" cy="6852469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85720" y="142852"/>
            <a:ext cx="8715436" cy="8226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3.Tiến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4400" b="1" u="sng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u="sng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400" b="1" u="sng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-&gt; 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. </a:t>
            </a: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.</a:t>
            </a: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.</a:t>
            </a: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Vostro 220s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5531"/>
            <a:ext cx="9143999" cy="6852469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85720" y="428604"/>
            <a:ext cx="8715436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: 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)</a:t>
            </a:r>
            <a:endParaRPr lang="vi-VN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endParaRPr lang="vi-VN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,  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vi-VN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- 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con … 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đuôi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: 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khom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dậm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4000" b="1" dirty="0" smtClean="0"/>
              <a:t>       </a:t>
            </a:r>
            <a:endParaRPr lang="vi-VN" sz="4000" b="1" dirty="0" smtClean="0"/>
          </a:p>
          <a:p>
            <a:endParaRPr lang="en-US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Vostro 220s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5531"/>
            <a:ext cx="9143999" cy="6852469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85720" y="428604"/>
            <a:ext cx="8715436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Chớ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rẽ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: 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lắc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lắc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dậm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: </a:t>
            </a: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( 2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khuyến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khích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múa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vi-VN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Vostro 220s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5531"/>
            <a:ext cx="9143999" cy="6852469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85720" y="428604"/>
            <a:ext cx="871543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 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-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kịp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thời</a:t>
            </a: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đuôi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múa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. </a:t>
            </a: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vi-VN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dirty="0"/>
          </a:p>
        </p:txBody>
      </p:sp>
      <p:pic>
        <p:nvPicPr>
          <p:cNvPr id="23554" name="Picture 2" descr="C:\Users\Vostro 220s\Desktop\hìnhdun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7437" y="0"/>
            <a:ext cx="9151437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dirty="0"/>
          </a:p>
        </p:txBody>
      </p:sp>
      <p:pic>
        <p:nvPicPr>
          <p:cNvPr id="24578" name="Picture 2" descr="C:\Users\Vostro 220s\Desktop\hoạt động 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433</Words>
  <Application>Microsoft Office PowerPoint</Application>
  <PresentationFormat>On-screen Show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Vostro 220s</dc:creator>
  <cp:lastModifiedBy>Vostro 220s</cp:lastModifiedBy>
  <cp:revision>10</cp:revision>
  <dcterms:created xsi:type="dcterms:W3CDTF">2018-03-31T08:32:01Z</dcterms:created>
  <dcterms:modified xsi:type="dcterms:W3CDTF">2018-03-31T09:43:23Z</dcterms:modified>
</cp:coreProperties>
</file>