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6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8" r:id="rId1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F91B-7708-41BA-91D7-447D71219378}" type="datetimeFigureOut">
              <a:rPr lang="vi-VN" smtClean="0"/>
              <a:pPr/>
              <a:t>31/03/2018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F01D-6FDD-4510-BE40-E009B5FEAC55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ostro 220s\Desktop\hinh-nen-powerpoint-dep-nhat-21-461x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6295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0034" y="428604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PHÒNG GIÁO DỤC VÀ ĐÀO TẠO QUẬN GÒ VẤP</a:t>
            </a:r>
            <a:endParaRPr lang="en-US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5918" y="857232"/>
            <a:ext cx="6103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 MẦM NON HOA QUỲNH </a:t>
            </a:r>
            <a:endParaRPr lang="en-US" sz="2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500174"/>
            <a:ext cx="1766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kern="10" dirty="0" err="1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Đ</a:t>
            </a:r>
            <a:r>
              <a:rPr lang="en-US" sz="4000" i="1" kern="10" dirty="0" err="1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4000" i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kern="10" dirty="0" err="1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i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i="1" kern="10" dirty="0" smtClean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vi-VN" sz="4000" dirty="0"/>
          </a:p>
        </p:txBody>
      </p:sp>
      <p:sp>
        <p:nvSpPr>
          <p:cNvPr id="10" name="Rectangle 9"/>
          <p:cNvSpPr/>
          <p:nvPr/>
        </p:nvSpPr>
        <p:spPr>
          <a:xfrm>
            <a:off x="1785918" y="4857760"/>
            <a:ext cx="6072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cs typeface="Arial"/>
              </a:rPr>
              <a:t>Giáo </a:t>
            </a:r>
            <a:r>
              <a:rPr lang="vi-VN" sz="3200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cs typeface="Arial"/>
              </a:rPr>
              <a:t>viên: Đỗ Thị Kim Dung</a:t>
            </a:r>
            <a:endParaRPr lang="vi-VN" sz="32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cs typeface="Arial"/>
            </a:endParaRPr>
          </a:p>
          <a:p>
            <a:pPr algn="ctr"/>
            <a:r>
              <a:rPr lang="vi-VN" sz="3200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cs typeface="Arial"/>
              </a:rPr>
              <a:t>Lớp: Mầm 2</a:t>
            </a:r>
            <a:endParaRPr lang="en-US" sz="32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878" y="2143116"/>
            <a:ext cx="850112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Vận</a:t>
            </a:r>
            <a:r>
              <a:rPr kumimoji="0" lang="en-US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minh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hoïa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ñieäu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baøi</a:t>
            </a:r>
            <a:r>
              <a:rPr kumimoji="0" lang="en-US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haùt</a:t>
            </a:r>
            <a:r>
              <a:rPr kumimoji="0" lang="en-US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5400" b="1" i="0" u="none" strike="noStrike" normalizeH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Ñaøn</a:t>
            </a:r>
            <a:r>
              <a:rPr kumimoji="0" lang="en-US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vòt</a:t>
            </a:r>
            <a:r>
              <a:rPr kumimoji="0" lang="en-US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con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NI-Bodon-Poster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NI-Bodon-Poster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5602" name="Picture 2" descr="C:\Users\Vostro 220s\Desktop\b03ef214100d3a67780248557add36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Vostro 220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1"/>
            <a:ext cx="9143999" cy="68524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142852"/>
            <a:ext cx="871543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”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.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+ Con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minh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6626" name="Picture 2" descr="C:\Users\Vostro 220s\Downloads\f4ed9b38285f89b0d729c795f30f75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7650" name="Picture 2" descr="C:\Users\Vostro 220s\Desktop\1f7ec0ad210954e2388061ec8e47924b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:\Users\Vostro 220s\Desktop\f8b957c643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525000" cy="71437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71538" y="1500174"/>
            <a:ext cx="73548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Kính</a:t>
            </a:r>
            <a:r>
              <a:rPr 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 </a:t>
            </a:r>
            <a:r>
              <a:rPr lang="en-US" sz="6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chuùc</a:t>
            </a:r>
            <a:r>
              <a:rPr 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 </a:t>
            </a:r>
            <a:r>
              <a:rPr lang="en-US" sz="6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Quyù</a:t>
            </a:r>
            <a:r>
              <a:rPr 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 </a:t>
            </a:r>
            <a:r>
              <a:rPr lang="en-US" sz="6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Coâ</a:t>
            </a:r>
            <a:r>
              <a:rPr 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VNI-Bandit"/>
              </a:rPr>
              <a:t> </a:t>
            </a:r>
            <a:endParaRPr 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VNI-Bandi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459" y="3143248"/>
            <a:ext cx="87655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Maïnh</a:t>
            </a:r>
            <a:r>
              <a:rPr lang="en-US" sz="5400" dirty="0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 </a:t>
            </a:r>
            <a:r>
              <a:rPr lang="en-US" sz="5400" dirty="0" err="1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khoûe</a:t>
            </a:r>
            <a:r>
              <a:rPr lang="en-US" sz="5400" dirty="0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 – </a:t>
            </a:r>
            <a:r>
              <a:rPr lang="en-US" sz="5400" dirty="0" err="1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Haïnh</a:t>
            </a:r>
            <a:r>
              <a:rPr lang="en-US" sz="5400" dirty="0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 </a:t>
            </a:r>
            <a:r>
              <a:rPr lang="en-US" sz="5400" dirty="0" err="1" smtClean="0">
                <a:solidFill>
                  <a:srgbClr val="FF00FF"/>
                </a:solidFill>
                <a:latin typeface="VNI-Souvir" pitchFamily="2" charset="0"/>
                <a:cs typeface="Arial" charset="0"/>
              </a:rPr>
              <a:t>phuùc</a:t>
            </a:r>
            <a:endParaRPr lang="en-US" sz="5400" dirty="0">
              <a:solidFill>
                <a:srgbClr val="FF00FF"/>
              </a:solidFill>
              <a:latin typeface="VNI-Souvir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Kết quả hình ảnh cho hình nền &amp;dstrok;ẹp &amp;dstrok;ể làm powerpoint ke chuy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0" y="2590800"/>
            <a:ext cx="87693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85720" y="1714488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27063" indent="-358775"/>
            <a:r>
              <a:rPr lang="en-US" sz="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000" dirty="0" smtClean="0"/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hát“Đàn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con”</a:t>
            </a:r>
            <a:endParaRPr lang="vi-VN" sz="6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642918"/>
            <a:ext cx="6147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1.Mục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Vostro 220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1"/>
            <a:ext cx="9143999" cy="68524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428604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2.Phương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0rgan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vịt,áo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đầm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cô,khăn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von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lả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ắc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caset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Vostro 220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1"/>
            <a:ext cx="9143999" cy="68524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142852"/>
            <a:ext cx="8715436" cy="822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3.Tiến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-&gt;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.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Vostro 220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1"/>
            <a:ext cx="9143999" cy="68524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428604"/>
            <a:ext cx="8715436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con …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dậm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4000" b="1" dirty="0" smtClean="0"/>
              <a:t>       </a:t>
            </a:r>
            <a:endParaRPr lang="vi-VN" sz="4000" b="1" dirty="0" smtClean="0"/>
          </a:p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Vostro 220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1"/>
            <a:ext cx="9143999" cy="68524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428604"/>
            <a:ext cx="8715436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Chớ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rẽ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dậm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( 2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vi-VN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Vostro 220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531"/>
            <a:ext cx="9143999" cy="68524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428604"/>
            <a:ext cx="87154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.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vi-VN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23554" name="Picture 2" descr="C:\Users\Vostro 220s\Desktop\hìnhdu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24578" name="Picture 2" descr="C:\Users\Vostro 220s\Desktop\hoạt động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433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Vostro 220s</dc:creator>
  <cp:lastModifiedBy>Vostro 220s</cp:lastModifiedBy>
  <cp:revision>10</cp:revision>
  <dcterms:created xsi:type="dcterms:W3CDTF">2018-03-31T08:32:01Z</dcterms:created>
  <dcterms:modified xsi:type="dcterms:W3CDTF">2018-03-31T09:43:23Z</dcterms:modified>
</cp:coreProperties>
</file>