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635" y="1285461"/>
            <a:ext cx="10614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CÁC GIÁC QUAN</a:t>
            </a: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46" y="2146852"/>
            <a:ext cx="8013913" cy="4711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7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942"/>
            <a:ext cx="5137735" cy="4351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95" y="1746017"/>
            <a:ext cx="5692637" cy="37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780"/>
            <a:ext cx="4245872" cy="42458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96" y="1550504"/>
            <a:ext cx="5715000" cy="40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7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026"/>
            <a:ext cx="5592417" cy="36972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87" y="1121914"/>
            <a:ext cx="7188314" cy="42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4037"/>
            <a:ext cx="97536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9" y="1161016"/>
            <a:ext cx="4481822" cy="4481822"/>
          </a:xfrm>
        </p:spPr>
      </p:pic>
    </p:spTree>
    <p:extLst>
      <p:ext uri="{BB962C8B-B14F-4D97-AF65-F5344CB8AC3E}">
        <p14:creationId xmlns:p14="http://schemas.microsoft.com/office/powerpoint/2010/main" val="5378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56" y="1004116"/>
            <a:ext cx="5628066" cy="476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0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4876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19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809750"/>
            <a:ext cx="619125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17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73" y="652669"/>
            <a:ext cx="5033905" cy="512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5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2" y="0"/>
            <a:ext cx="6980790" cy="2297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17" y="2054087"/>
            <a:ext cx="7207630" cy="48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704"/>
            <a:ext cx="5327374" cy="532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97" y="864292"/>
            <a:ext cx="6761003" cy="45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23</TotalTime>
  <Words>5</Words>
  <Application>Microsoft Office PowerPoint</Application>
  <PresentationFormat>Custom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3</cp:revision>
  <dcterms:created xsi:type="dcterms:W3CDTF">2018-01-25T18:03:12Z</dcterms:created>
  <dcterms:modified xsi:type="dcterms:W3CDTF">2019-10-08T23:38:46Z</dcterms:modified>
</cp:coreProperties>
</file>