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06A73-803E-4707-AD9B-579AC2DAD1F1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ACCC8-EB7D-4672-8EAD-F899F9CB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62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CACCC8-EB7D-4672-8EAD-F899F9CBD5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18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2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81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8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3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1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5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77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6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0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75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A3A5D-D49D-4D68-A15F-0FB511EC5B1A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D0A10-E3F9-4AC9-BA76-3F5587898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50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7149"/>
            <a:ext cx="4634653" cy="680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hông có mô tả ảnh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501" y="12290"/>
            <a:ext cx="4323499" cy="63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328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1620"/>
            <a:ext cx="4419600" cy="689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Không có mô tả ảnh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455" y="-27039"/>
            <a:ext cx="4298245" cy="6873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542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2" y="0"/>
            <a:ext cx="4444238" cy="684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Không có mô tả ảnh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288"/>
            <a:ext cx="4569542" cy="684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905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19062"/>
            <a:ext cx="412315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Không có mô tả ảnh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018" y="34413"/>
            <a:ext cx="412315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050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87312"/>
            <a:ext cx="4366529" cy="6389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Không có mô tả ảnh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124" y="0"/>
            <a:ext cx="4592876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813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92876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Không có mô tả ảnh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0"/>
            <a:ext cx="4592876" cy="672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07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Không có mô tả ảnh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1128" y="-371169"/>
            <a:ext cx="5257800" cy="723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Không có mô tả ảnh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924" y="0"/>
            <a:ext cx="4015037" cy="587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08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</Words>
  <Application>Microsoft Office PowerPoint</Application>
  <PresentationFormat>On-screen Show (4:3)</PresentationFormat>
  <Paragraphs>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win7</cp:lastModifiedBy>
  <cp:revision>1</cp:revision>
  <dcterms:created xsi:type="dcterms:W3CDTF">2019-12-12T07:53:30Z</dcterms:created>
  <dcterms:modified xsi:type="dcterms:W3CDTF">2019-12-12T08:02:14Z</dcterms:modified>
</cp:coreProperties>
</file>