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3" r:id="rId17"/>
    <p:sldId id="274" r:id="rId18"/>
    <p:sldId id="268" r:id="rId19"/>
    <p:sldId id="277" r:id="rId20"/>
    <p:sldId id="278" r:id="rId21"/>
    <p:sldId id="279" r:id="rId22"/>
    <p:sldId id="276" r:id="rId23"/>
    <p:sldId id="280" r:id="rId24"/>
    <p:sldId id="281" r:id="rId25"/>
    <p:sldId id="282" r:id="rId26"/>
    <p:sldId id="283" r:id="rId27"/>
    <p:sldId id="284" r:id="rId28"/>
    <p:sldId id="275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4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2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0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4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5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9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6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3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28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FCD1B-049B-464F-86BD-B4B6A6C4A2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65501-8598-4A39-9861-8FE8C0F7A1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2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7874000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774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858"/>
            <a:ext cx="6165457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384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7114970" cy="711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863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832"/>
            <a:ext cx="6862916" cy="686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678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7373"/>
            <a:ext cx="6762750" cy="676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776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70104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492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-117987"/>
            <a:ext cx="6998110" cy="6998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534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-31955"/>
            <a:ext cx="6705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996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581"/>
            <a:ext cx="6615266" cy="661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018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67056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495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778625" cy="677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7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0"/>
            <a:ext cx="70104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023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497"/>
            <a:ext cx="7067550" cy="706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238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-152400"/>
            <a:ext cx="6626225" cy="662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522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-304800"/>
            <a:ext cx="69342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294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6759677" cy="6759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243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-14748"/>
            <a:ext cx="7384026" cy="7384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741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65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7196664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5945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324600" cy="6957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1141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0"/>
            <a:ext cx="70104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7581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1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38" y="-1"/>
            <a:ext cx="6678561" cy="667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454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29497"/>
            <a:ext cx="8027219" cy="722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754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2753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6248400" cy="702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2277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039"/>
            <a:ext cx="70104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4330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174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748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388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7039"/>
            <a:ext cx="6477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0533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51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16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202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7848600" cy="627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420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625" y="4004187"/>
            <a:ext cx="8229600" cy="4525963"/>
          </a:xfrm>
        </p:spPr>
        <p:txBody>
          <a:bodyPr/>
          <a:lstStyle/>
          <a:p>
            <a:endParaRPr lang="en-US"/>
          </a:p>
        </p:txBody>
      </p:sp>
      <p:pic>
        <p:nvPicPr>
          <p:cNvPr id="3686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5421784" cy="596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6162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5842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65532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940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871"/>
            <a:ext cx="66294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640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19" y="31955"/>
            <a:ext cx="8866442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1852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0"/>
            <a:ext cx="66294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240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8379"/>
            <a:ext cx="6686550" cy="66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038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748"/>
            <a:ext cx="69342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231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Không có mô tả ảnh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4450"/>
            <a:ext cx="6127750" cy="612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09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On-screen Show (4:3)</PresentationFormat>
  <Paragraphs>0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4</cp:revision>
  <cp:lastPrinted>2019-12-12T05:54:35Z</cp:lastPrinted>
  <dcterms:created xsi:type="dcterms:W3CDTF">2019-12-12T05:32:29Z</dcterms:created>
  <dcterms:modified xsi:type="dcterms:W3CDTF">2019-12-12T06:06:40Z</dcterms:modified>
</cp:coreProperties>
</file>