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69" r:id="rId16"/>
    <p:sldId id="275" r:id="rId17"/>
    <p:sldId id="276" r:id="rId18"/>
    <p:sldId id="278" r:id="rId19"/>
    <p:sldId id="272" r:id="rId20"/>
    <p:sldId id="273" r:id="rId21"/>
    <p:sldId id="274" r:id="rId22"/>
    <p:sldId id="279" r:id="rId23"/>
    <p:sldId id="280" r:id="rId24"/>
    <p:sldId id="281" r:id="rId25"/>
    <p:sldId id="282" r:id="rId26"/>
    <p:sldId id="268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84FF-E206-4395-B7F9-D5ABF2D637E1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435ED-1D7C-4501-9CAF-14F57391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97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84FF-E206-4395-B7F9-D5ABF2D637E1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435ED-1D7C-4501-9CAF-14F57391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4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84FF-E206-4395-B7F9-D5ABF2D637E1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435ED-1D7C-4501-9CAF-14F57391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8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84FF-E206-4395-B7F9-D5ABF2D637E1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435ED-1D7C-4501-9CAF-14F57391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56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84FF-E206-4395-B7F9-D5ABF2D637E1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435ED-1D7C-4501-9CAF-14F57391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109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84FF-E206-4395-B7F9-D5ABF2D637E1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435ED-1D7C-4501-9CAF-14F57391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0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84FF-E206-4395-B7F9-D5ABF2D637E1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435ED-1D7C-4501-9CAF-14F57391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8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84FF-E206-4395-B7F9-D5ABF2D637E1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435ED-1D7C-4501-9CAF-14F57391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99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84FF-E206-4395-B7F9-D5ABF2D637E1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435ED-1D7C-4501-9CAF-14F57391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57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84FF-E206-4395-B7F9-D5ABF2D637E1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435ED-1D7C-4501-9CAF-14F57391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930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84FF-E206-4395-B7F9-D5ABF2D637E1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435ED-1D7C-4501-9CAF-14F57391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478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184FF-E206-4395-B7F9-D5ABF2D637E1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435ED-1D7C-4501-9CAF-14F57391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912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-457200"/>
            <a:ext cx="6191250" cy="767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3831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018175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3785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33400"/>
            <a:ext cx="5023848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1265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609600"/>
            <a:ext cx="6191250" cy="519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591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8" descr="E:\CHUYEN MON 2016-2017\ANH LAM DO CHOI\HINH TO MAU\31bf53e841ddcc8f30a44e8e314b434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33400"/>
            <a:ext cx="5715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0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6" descr="E:\CHUYEN MON 2016-2017\ANH LAM DO CHOI\HINH TO MAU\4fc3ce75ede16f33ede266fc2426e2b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4800"/>
            <a:ext cx="6181725" cy="5553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786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 descr="E:\CHUYEN MON 2016-2017\ANH LAM DO CHOI\HINH TO MAU\051f4fe682e208546fb7e56126d722b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432" y="-58981"/>
            <a:ext cx="5867400" cy="6897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977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E:\CHUYEN MON 2016-2017\ANH LAM DO CHOI\HINH TO MAU\0a8e7a963676f0d696a3e5557a26a5c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30598"/>
            <a:ext cx="5157787" cy="667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709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E:\CHUYEN MON 2016-2017\ANH LAM DO CHOI\HINH TO MAU\1e3c05342006732ea9f8ec6513a47a0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"/>
            <a:ext cx="5372100" cy="653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2707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E:\CHUYEN MON 2016-2017\ANH LAM DO CHOI\HINH TO MAU\2dc6904261506fa1ee4b12b650c4f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04800"/>
            <a:ext cx="5819775" cy="581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273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7" descr="E:\CHUYEN MON 2016-2017\ANH LAM DO CHOI\HINH TO MAU\025e05823a9a33473ca0f5b8e15c3ac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-180975"/>
            <a:ext cx="5372100" cy="752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721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0"/>
            <a:ext cx="6191250" cy="637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486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 descr="Trong hình ảnh có thể có: v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399" y="0"/>
            <a:ext cx="6722407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5179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Trong hình ảnh có thể có: v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208" y="228600"/>
            <a:ext cx="7050842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75769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6" descr="E:\CHUYEN MON 2016-2017\ANH LAM DO CHOI\HINH TO MAU\c1d6c2843d226943ff97469bbdd98f5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304800"/>
            <a:ext cx="6582677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6077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E:\CHUYEN MON 2016-2017\ANH LAM DO CHOI\HINH TO MAU\b7ed599ee0a552c8fcaf10655e543e9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0"/>
            <a:ext cx="4595813" cy="647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853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E:\CHUYEN MON 2016-2017\ANH LAM DO CHOI\HINH TO MAU\a6a2f82fca8b34a0b8c40908d039d4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748"/>
            <a:ext cx="5372100" cy="631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9958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E:\CHUYEN MON 2016-2017\ANH LAM DO CHOI\HINH TO MAU\678c3b46d72e85dcf61c3735306dee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-381000"/>
            <a:ext cx="4038600" cy="7416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23986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6386" name="Picture 2" descr="E:\CHUYEN MON 2016-2017\ANH LAM DO CHOI\HINH TO MAU\c258cee712f4e3100ffc21ec79ca350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1000"/>
            <a:ext cx="6953250" cy="5905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79118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 descr="E:\CHUYEN MON 2016-2017\ANH LAM DO CHOI\HINH TO MAU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50" y="0"/>
            <a:ext cx="5372100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78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33400"/>
            <a:ext cx="7216946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2656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57200"/>
            <a:ext cx="6191250" cy="528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469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848" y="-114300"/>
            <a:ext cx="5126691" cy="697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4943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33400"/>
            <a:ext cx="6191250" cy="578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535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"/>
            <a:ext cx="782574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176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Trong hình ảnh có thể có: v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413592" cy="6044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8624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Trong hình ảnh có thể có: v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3875"/>
            <a:ext cx="8010420" cy="5989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963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1</cp:revision>
  <dcterms:created xsi:type="dcterms:W3CDTF">2019-12-12T08:11:29Z</dcterms:created>
  <dcterms:modified xsi:type="dcterms:W3CDTF">2019-12-12T08:21:20Z</dcterms:modified>
</cp:coreProperties>
</file>