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20" d="100"/>
          <a:sy n="20" d="100"/>
        </p:scale>
        <p:origin x="-2742" y="-10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7A6A1-F0E6-42A6-AFA8-CB10C4A2E94A}" type="datetimeFigureOut">
              <a:rPr lang="en-US" smtClean="0"/>
              <a:t>10/30/2020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FDAE1-7AF7-4735-B53C-1578AEC82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8581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7A6A1-F0E6-42A6-AFA8-CB10C4A2E94A}" type="datetimeFigureOut">
              <a:rPr lang="en-US" smtClean="0"/>
              <a:t>10/30/2020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FDAE1-7AF7-4735-B53C-1578AEC82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2941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7A6A1-F0E6-42A6-AFA8-CB10C4A2E94A}" type="datetimeFigureOut">
              <a:rPr lang="en-US" smtClean="0"/>
              <a:t>10/30/2020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FDAE1-7AF7-4735-B53C-1578AEC82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7620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7A6A1-F0E6-42A6-AFA8-CB10C4A2E94A}" type="datetimeFigureOut">
              <a:rPr lang="en-US" smtClean="0"/>
              <a:t>10/30/2020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FDAE1-7AF7-4735-B53C-1578AEC82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1543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7A6A1-F0E6-42A6-AFA8-CB10C4A2E94A}" type="datetimeFigureOut">
              <a:rPr lang="en-US" smtClean="0"/>
              <a:t>10/30/2020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FDAE1-7AF7-4735-B53C-1578AEC82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3791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7A6A1-F0E6-42A6-AFA8-CB10C4A2E94A}" type="datetimeFigureOut">
              <a:rPr lang="en-US" smtClean="0"/>
              <a:t>10/30/2020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FDAE1-7AF7-4735-B53C-1578AEC82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2265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7A6A1-F0E6-42A6-AFA8-CB10C4A2E94A}" type="datetimeFigureOut">
              <a:rPr lang="en-US" smtClean="0"/>
              <a:t>10/30/2020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FDAE1-7AF7-4735-B53C-1578AEC82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6809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7A6A1-F0E6-42A6-AFA8-CB10C4A2E94A}" type="datetimeFigureOut">
              <a:rPr lang="en-US" smtClean="0"/>
              <a:t>10/30/2020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FDAE1-7AF7-4735-B53C-1578AEC82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8726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7A6A1-F0E6-42A6-AFA8-CB10C4A2E94A}" type="datetimeFigureOut">
              <a:rPr lang="en-US" smtClean="0"/>
              <a:t>10/30/2020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FDAE1-7AF7-4735-B53C-1578AEC82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1741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7A6A1-F0E6-42A6-AFA8-CB10C4A2E94A}" type="datetimeFigureOut">
              <a:rPr lang="en-US" smtClean="0"/>
              <a:t>10/30/2020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FDAE1-7AF7-4735-B53C-1578AEC82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6862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7A6A1-F0E6-42A6-AFA8-CB10C4A2E94A}" type="datetimeFigureOut">
              <a:rPr lang="en-US" smtClean="0"/>
              <a:t>10/30/2020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FDAE1-7AF7-4735-B53C-1578AEC82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6093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87A6A1-F0E6-42A6-AFA8-CB10C4A2E94A}" type="datetimeFigureOut">
              <a:rPr lang="en-US" smtClean="0"/>
              <a:t>10/30/2020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0FDAE1-7AF7-4735-B53C-1578AEC82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635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Không có mô tả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8600"/>
            <a:ext cx="8342701" cy="647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65190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E:\NAM HOC 2020-2021\HINH 2020\2\122923760_400339324675952_6886564675403144188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95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68723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E:\NAM HOC 2020-2021\HINH 2020\2\123075371_366348984613391_439542553476145410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02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89882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3" descr="E:\NAM HOC 2020-2021\HINH 2020\2\122968711_754279578762187_8388266715780364152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74" y="-19050"/>
            <a:ext cx="8864600" cy="664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89338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0</Words>
  <Application>Microsoft Office PowerPoint</Application>
  <PresentationFormat>On-screen Show (4:3)</PresentationFormat>
  <Paragraphs>0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win7</dc:creator>
  <cp:lastModifiedBy>win7</cp:lastModifiedBy>
  <cp:revision>2</cp:revision>
  <dcterms:created xsi:type="dcterms:W3CDTF">2020-10-30T07:36:14Z</dcterms:created>
  <dcterms:modified xsi:type="dcterms:W3CDTF">2020-10-30T07:53:44Z</dcterms:modified>
</cp:coreProperties>
</file>