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0" r:id="rId6"/>
    <p:sldId id="261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8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3969-98E2-4ACB-AD44-5ECF20EC40A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294C-6087-420D-8C90-CD30008A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Yte kiem tra do sang\127096668_1752700211571141_55608933697836059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Yte kiem tra do sang\127177583_761099604441699_45356576805369185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4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Yte kiem tra do sang\127228020_389994855645994_7536039954216815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Yte kiem tra do sang\118158174_650867748886164_29278162414222086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2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8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Yte kiem tra do sang\126787073_496215201296708_49582999319965194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8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Yte kiem tra do sang\126504994_408078663559420_44489693673082945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7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Yte kiem tra do sang\127023934_1258295237867963_48790371773456500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3" y="-29308"/>
            <a:ext cx="9183077" cy="68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1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Yte kiem tra do sang\126912690_2773570519559010_15789879160301324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0" y="-1"/>
            <a:ext cx="9148689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3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Yte kiem tra do sang\126895499_136410027921816_53173532912191055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2020-11-26T09:10:47Z</dcterms:created>
  <dcterms:modified xsi:type="dcterms:W3CDTF">2020-11-26T09:14:22Z</dcterms:modified>
</cp:coreProperties>
</file>