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0" r:id="rId4"/>
    <p:sldId id="268" r:id="rId5"/>
    <p:sldId id="256" r:id="rId6"/>
    <p:sldId id="267" r:id="rId7"/>
    <p:sldId id="269" r:id="rId8"/>
    <p:sldId id="270" r:id="rId9"/>
    <p:sldId id="262" r:id="rId10"/>
    <p:sldId id="263" r:id="rId11"/>
    <p:sldId id="264" r:id="rId12"/>
    <p:sldId id="257" r:id="rId13"/>
    <p:sldId id="261" r:id="rId14"/>
    <p:sldId id="265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44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ED84-2C28-4DEC-B3F9-ADB77D897D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24C-FB34-4365-BFE0-6221789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ED84-2C28-4DEC-B3F9-ADB77D897D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24C-FB34-4365-BFE0-6221789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ED84-2C28-4DEC-B3F9-ADB77D897D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24C-FB34-4365-BFE0-6221789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2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ED84-2C28-4DEC-B3F9-ADB77D897D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24C-FB34-4365-BFE0-6221789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8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ED84-2C28-4DEC-B3F9-ADB77D897D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24C-FB34-4365-BFE0-6221789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0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ED84-2C28-4DEC-B3F9-ADB77D897D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24C-FB34-4365-BFE0-6221789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ED84-2C28-4DEC-B3F9-ADB77D897D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24C-FB34-4365-BFE0-6221789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ED84-2C28-4DEC-B3F9-ADB77D897D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24C-FB34-4365-BFE0-6221789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0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ED84-2C28-4DEC-B3F9-ADB77D897D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24C-FB34-4365-BFE0-6221789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1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ED84-2C28-4DEC-B3F9-ADB77D897D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24C-FB34-4365-BFE0-6221789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2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ED84-2C28-4DEC-B3F9-ADB77D897D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24C-FB34-4365-BFE0-6221789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ED84-2C28-4DEC-B3F9-ADB77D897D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124C-FB34-4365-BFE0-6221789C2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4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85"/>
            <a:ext cx="9144000" cy="685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53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20-2021\HINH 2020\KHAO SAT DAU NAM\124394815_798068150740493_23671382475724223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93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20-2021\HINH 2020\KHAO SAT DAU NAM\124758081_397270378074193_5120611054243068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0"/>
            <a:ext cx="9141372" cy="685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0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E:\NAM HOC 2020-2021\HINH 2020\KHAO SAT DAU NAM\123952140_379331956598157_6492580117653930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72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HINH 2020\KHAO SAT DAU NAM\124275792_747018252837050_852703095827009798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08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:\NAM HOC 2020-2021\HINH 2020\KHAO SAT DAU NAM\124858240_358336282115123_141126848858347955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E:\NAM HOC 2020-2021\HINH 2020\KHAO SAT DAU NAM\124002895_1139280946577464_164974181122207618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33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:\NAM HOC 2020-2021\HINH 2020\KHAO SAT DAU NAM\124795157_755404918377992_370574950538756208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8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E:\NAM HOC 2020-2021\HINH 2020\KHAO SAT DAU NAM\124017392_928787094317732_633696369672867834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0"/>
            <a:ext cx="9165021" cy="68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7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NAM HOC 2020-2021\HINH 2020\KHAO SAT DAU NAM\124040791_792412211552759_820471030139115780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8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AM HOC 2020-2021\HINH 2020\KHAO SAT DAU NAM\124090587_397725624688156_4730279771663787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03" y="0"/>
            <a:ext cx="9172903" cy="68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6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20-2021\HINH 2020\KHAO SAT DAU NAM\124198372_1322959921381617_39400758280710151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79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NAM HOC 2020-2021\HINH 2020\KHAO SAT DAU NAM\124576288_3741149089239482_175105168137087697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6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NAM HOC 2020-2021\HINH 2020\KHAO SAT DAU NAM\124307553_2847534258682736_337445836629897291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-2628"/>
            <a:ext cx="9147502" cy="686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1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:\NAM HOC 2020-2021\HINH 2020\KHAO SAT DAU NAM\123845782_2853823221521575_844398713540452002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92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2</cp:revision>
  <dcterms:created xsi:type="dcterms:W3CDTF">2020-11-25T07:51:54Z</dcterms:created>
  <dcterms:modified xsi:type="dcterms:W3CDTF">2020-11-25T09:10:17Z</dcterms:modified>
</cp:coreProperties>
</file>