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9" r:id="rId3"/>
    <p:sldId id="256" r:id="rId4"/>
    <p:sldId id="258" r:id="rId5"/>
    <p:sldId id="260" r:id="rId6"/>
    <p:sldId id="257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48F0-B65A-4D6B-B04F-9BECFACED801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8F43B-54F9-4856-AC4B-F9808D5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30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48F0-B65A-4D6B-B04F-9BECFACED801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8F43B-54F9-4856-AC4B-F9808D5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44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48F0-B65A-4D6B-B04F-9BECFACED801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8F43B-54F9-4856-AC4B-F9808D5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67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48F0-B65A-4D6B-B04F-9BECFACED801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8F43B-54F9-4856-AC4B-F9808D5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16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48F0-B65A-4D6B-B04F-9BECFACED801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8F43B-54F9-4856-AC4B-F9808D5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83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48F0-B65A-4D6B-B04F-9BECFACED801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8F43B-54F9-4856-AC4B-F9808D5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97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48F0-B65A-4D6B-B04F-9BECFACED801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8F43B-54F9-4856-AC4B-F9808D5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37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48F0-B65A-4D6B-B04F-9BECFACED801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8F43B-54F9-4856-AC4B-F9808D5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48F0-B65A-4D6B-B04F-9BECFACED801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8F43B-54F9-4856-AC4B-F9808D5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0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48F0-B65A-4D6B-B04F-9BECFACED801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8F43B-54F9-4856-AC4B-F9808D5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0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48F0-B65A-4D6B-B04F-9BECFACED801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8F43B-54F9-4856-AC4B-F9808D5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E48F0-B65A-4D6B-B04F-9BECFACED801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8F43B-54F9-4856-AC4B-F9808D5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8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:\NAM HOC 2020-2021\HINH 2020\DON KIEM TRA ATTP\126143020_191216639228253_779385559053472516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9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292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E:\NAM HOC 2020-2021\HINH 2020\DON KIEM TRA ATTP\125868811_387512685903827_888633539991894545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112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NAM HOC 2020-2021\HINH 2020\DON KIEM TRA ATTP\126099470_796170587896282_425919148201327177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938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E:\NAM HOC 2020-2021\HINH 2020\DON KIEM TRA ATTP\126328638_694185544851870_295297221210354520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5688"/>
            <a:ext cx="9151583" cy="686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197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E:\NAM HOC 2020-2021\HINH 2020\DON KIEM TRA ATTP\126484750_1822854924537761_670390631471418709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166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E:\NAM HOC 2020-2021\HINH 2020\DON KIEM TRA ATTP\125957918_181196586927105_445641104449300698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623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E:\NAM HOC 2020-2021\HINH 2020\DON KIEM TRA ATTP\126214050_129021062087110_453118668771002591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98"/>
            <a:ext cx="9131868" cy="684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589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</dc:creator>
  <cp:lastModifiedBy>win7</cp:lastModifiedBy>
  <cp:revision>1</cp:revision>
  <dcterms:created xsi:type="dcterms:W3CDTF">2020-11-25T07:29:44Z</dcterms:created>
  <dcterms:modified xsi:type="dcterms:W3CDTF">2020-11-25T07:33:35Z</dcterms:modified>
</cp:coreProperties>
</file>