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61" r:id="rId7"/>
    <p:sldId id="262" r:id="rId8"/>
    <p:sldId id="263" r:id="rId9"/>
    <p:sldId id="266" r:id="rId10"/>
    <p:sldId id="264" r:id="rId11"/>
    <p:sldId id="267" r:id="rId12"/>
    <p:sldId id="268" r:id="rId13"/>
    <p:sldId id="269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882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5CAC-AD74-42BD-AAA9-D66649E33FE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795A-9093-49C6-BC22-75AF7DF5C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0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5CAC-AD74-42BD-AAA9-D66649E33FE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795A-9093-49C6-BC22-75AF7DF5C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7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5CAC-AD74-42BD-AAA9-D66649E33FE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795A-9093-49C6-BC22-75AF7DF5C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9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5CAC-AD74-42BD-AAA9-D66649E33FE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795A-9093-49C6-BC22-75AF7DF5C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8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5CAC-AD74-42BD-AAA9-D66649E33FE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795A-9093-49C6-BC22-75AF7DF5C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0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5CAC-AD74-42BD-AAA9-D66649E33FE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795A-9093-49C6-BC22-75AF7DF5C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5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5CAC-AD74-42BD-AAA9-D66649E33FE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795A-9093-49C6-BC22-75AF7DF5C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2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5CAC-AD74-42BD-AAA9-D66649E33FE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795A-9093-49C6-BC22-75AF7DF5C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6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5CAC-AD74-42BD-AAA9-D66649E33FE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795A-9093-49C6-BC22-75AF7DF5C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1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5CAC-AD74-42BD-AAA9-D66649E33FE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795A-9093-49C6-BC22-75AF7DF5C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9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5CAC-AD74-42BD-AAA9-D66649E33FE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795A-9093-49C6-BC22-75AF7DF5C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0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45CAC-AD74-42BD-AAA9-D66649E33FE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D795A-9093-49C6-BC22-75AF7DF5C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7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E:\NAM HOC 2020-2021\HINH 2020\VAN NGHE 20-11\126500746_206217857686331_448194271747973107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22860"/>
            <a:ext cx="917448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827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:\NAM HOC 2020-2021\HINH 2020\VAN NGHE 20-11\127242696_190623772647561_223527194630262349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22860"/>
            <a:ext cx="917448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169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:\NAM HOC 2020-2021\HINH 2020\VAN NGHE 20-11\126323001_188068036263291_196263014921786446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352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:\NAM HOC 2020-2021\HINH 2020\VAN NGHE 20-11\126263567_1841699225982744_404203788301720872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063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NAM HOC 2020-2021\HINH 2020\VAN NGHE 20-11\126463935_2741737909408564_387361178535269926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713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313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E:\NAM HOC 2020-2021\HINH 2020\VAN NGHE 20-11\126368992_142061867253098_562475400776665087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15985"/>
            <a:ext cx="9174480" cy="662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28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E:\NAM HOC 2020-2021\HINH 2020\VAN NGHE 20-11\126826014_174561377728457_273550971058028525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22860"/>
            <a:ext cx="917448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387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E:\NAM HOC 2020-2021\HINH 2020\VAN NGHE 20-11\126509688_377437413363828_609409862679955864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22860"/>
            <a:ext cx="917448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734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 descr="E:\NAM HOC 2020-2021\HINH 2020\VAN NGHE 20-11\126866603_1084678188632010_606642249190197215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22860"/>
            <a:ext cx="917448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901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E:\NAM HOC 2020-2021\HINH 2020\VAN NGHE 20-11\126952308_394924138296244_131391655893293653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22860"/>
            <a:ext cx="917448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437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NAM HOC 2020-2021\HINH 2020\VAN NGHE 20-11\127055142_229692945256545_3836762163104534314_n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22860"/>
            <a:ext cx="917448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121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E:\NAM HOC 2020-2021\HINH 2020\VAN NGHE 20-11\126160231_691113455149961_9928681967580294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22860"/>
            <a:ext cx="917448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31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E:\NAM HOC 2020-2021\HINH 2020\VAN NGHE 20-11\126175193_686469478925751_510113096695118100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22860"/>
            <a:ext cx="917448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625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:\NAM HOC 2020-2021\HINH 2020\VAN NGHE 20-11\126094146_286065792826316_226857302704983637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22860"/>
            <a:ext cx="917448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809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1</cp:revision>
  <dcterms:created xsi:type="dcterms:W3CDTF">2020-11-26T07:13:37Z</dcterms:created>
  <dcterms:modified xsi:type="dcterms:W3CDTF">2020-11-26T07:21:27Z</dcterms:modified>
</cp:coreProperties>
</file>