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3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6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6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7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4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9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0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2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5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874A-AD2F-4814-947D-3F13C460725F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7F1F-F865-4235-A60F-FA3BB29A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7" descr="Sách Bài Hát Dành Cho Trẻ Mầm Non - Chủ Đề Gia Đình - FAHASA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Sách - Bài hát dành cho trẻ mầm non - Chủ đề Gia đình giảm chỉ còn 12,500 đ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 descr="https://scontent.fdad2-1.fna.fbcdn.net/v/t1.0-0/s600x600/14908280_1783886731866392_3286034574779039878_n.jpg?_nc_cat=110&amp;ccb=2&amp;_nc_sid=730e14&amp;_nc_ohc=5AodawmICUUAX-Gv0f3&amp;_nc_ht=scontent.fdad2-1.fna&amp;tp=7&amp;oh=62929378dfadbbe30d5a939c367ee046&amp;oe=601041B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877" y="7937"/>
            <a:ext cx="5285966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89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49" y="7374"/>
            <a:ext cx="9134166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9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50420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915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6697"/>
            <a:ext cx="9028402" cy="677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9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1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70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7" y="0"/>
            <a:ext cx="8912281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939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-36873"/>
            <a:ext cx="5033351" cy="712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844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-152401"/>
            <a:ext cx="5343525" cy="701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72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62616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75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458" y="-228600"/>
            <a:ext cx="5494019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688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55" y="0"/>
            <a:ext cx="92708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53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9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48" y="304799"/>
            <a:ext cx="8984052" cy="637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406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5561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517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9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80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9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3" y="164690"/>
            <a:ext cx="8961199" cy="596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79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4916"/>
            <a:ext cx="7239000" cy="676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37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6" y="31955"/>
            <a:ext cx="9292416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81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375" y="2458"/>
            <a:ext cx="4882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78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8" y="381000"/>
            <a:ext cx="9130849" cy="607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33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454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06362"/>
            <a:ext cx="9002182" cy="67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82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</cp:revision>
  <dcterms:created xsi:type="dcterms:W3CDTF">2020-12-28T07:41:37Z</dcterms:created>
  <dcterms:modified xsi:type="dcterms:W3CDTF">2020-12-28T08:12:35Z</dcterms:modified>
</cp:coreProperties>
</file>