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0" r:id="rId4"/>
    <p:sldId id="256" r:id="rId5"/>
    <p:sldId id="276" r:id="rId6"/>
    <p:sldId id="273" r:id="rId7"/>
    <p:sldId id="271" r:id="rId8"/>
    <p:sldId id="269" r:id="rId9"/>
    <p:sldId id="266" r:id="rId10"/>
    <p:sldId id="267" r:id="rId11"/>
    <p:sldId id="268" r:id="rId12"/>
    <p:sldId id="262" r:id="rId13"/>
    <p:sldId id="263" r:id="rId14"/>
    <p:sldId id="264" r:id="rId15"/>
    <p:sldId id="265" r:id="rId16"/>
    <p:sldId id="260" r:id="rId17"/>
    <p:sldId id="258" r:id="rId18"/>
    <p:sldId id="259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352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B507-96A6-4DC6-BDCD-541B311BC68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0346-3537-4615-9153-B8169F33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1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B507-96A6-4DC6-BDCD-541B311BC68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0346-3537-4615-9153-B8169F33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2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B507-96A6-4DC6-BDCD-541B311BC68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0346-3537-4615-9153-B8169F33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34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B507-96A6-4DC6-BDCD-541B311BC68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0346-3537-4615-9153-B8169F33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11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B507-96A6-4DC6-BDCD-541B311BC68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0346-3537-4615-9153-B8169F33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9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B507-96A6-4DC6-BDCD-541B311BC68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0346-3537-4615-9153-B8169F33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B507-96A6-4DC6-BDCD-541B311BC68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0346-3537-4615-9153-B8169F33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B507-96A6-4DC6-BDCD-541B311BC68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0346-3537-4615-9153-B8169F33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B507-96A6-4DC6-BDCD-541B311BC68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0346-3537-4615-9153-B8169F33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7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B507-96A6-4DC6-BDCD-541B311BC68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0346-3537-4615-9153-B8169F33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B507-96A6-4DC6-BDCD-541B311BC68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0346-3537-4615-9153-B8169F33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9B507-96A6-4DC6-BDCD-541B311BC68E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0346-3537-4615-9153-B8169F337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9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0" descr="E:\NAM HOC 2020-2021\SUU TAM\Rẻn cầm bút cho bé\93473303_2623890204562664_204576023810723020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82" y="-72550"/>
            <a:ext cx="6945018" cy="693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68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E:\NAM HOC 2020-2021\SUU TAM\Rẻn cầm bút cho bé\92953084_2623890244562660_71608752260230676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82" y="-76200"/>
            <a:ext cx="6945018" cy="69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680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E:\NAM HOC 2020-2021\SUU TAM\Rẻn cầm bút cho bé\92824132_2623890387895979_66578672148692336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82" y="-72550"/>
            <a:ext cx="6945018" cy="693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540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E:\NAM HOC 2020-2021\SUU TAM\Rẻn cầm bút cho bé\93169882_2623890367895981_271478102315289804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82" y="-76200"/>
            <a:ext cx="6945018" cy="69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672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E:\NAM HOC 2020-2021\SUU TAM\Rẻn cầm bút cho bé\93024166_2623890541229297_309531723011247308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82" y="-76200"/>
            <a:ext cx="6945018" cy="69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6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 descr="E:\NAM HOC 2020-2021\SUU TAM\Rẻn cầm bút cho bé\93208841_2623890424562642_44371392347127152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82" y="-76200"/>
            <a:ext cx="6945018" cy="69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5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E:\NAM HOC 2020-2021\SUU TAM\Rẻn cầm bút cho bé\92965812_2623890297895988_664374515194658816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82" y="-72550"/>
            <a:ext cx="6945018" cy="693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45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 descr="E:\NAM HOC 2020-2021\SUU TAM\Rẻn cầm bút cho bé\93323746_2623890551229296_369781366184738816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82" y="-76200"/>
            <a:ext cx="6945018" cy="69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11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8" descr="E:\NAM HOC 2020-2021\SUU TAM\Rẻn cầm bút cho bé\93375646_2623890454562639_49310954863261122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82" y="-76200"/>
            <a:ext cx="6945018" cy="69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86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9" descr="E:\NAM HOC 2020-2021\SUU TAM\Rẻn cầm bút cho bé\93384048_2623890477895970_199663826764614860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82" y="-76200"/>
            <a:ext cx="6945018" cy="69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019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7" descr="E:\NAM HOC 2020-2021\SUU TAM\Rẻn cầm bút cho bé\93335155_2623890207895997_811512989591221043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82" y="-76200"/>
            <a:ext cx="6945018" cy="69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19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E:\NAM HOC 2020-2021\SUU TAM\Rẻn cầm bút cho bé\93780901_2623890594562625_6338989992202731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82" y="-76200"/>
            <a:ext cx="6945018" cy="69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00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E:\NAM HOC 2020-2021\SUU TAM\Rẻn cầm bút cho bé\93783510_2623890251229326_3376055778845655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82" y="-76200"/>
            <a:ext cx="6945018" cy="69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96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NAM HOC 2020-2021\SUU TAM\Rẻn cầm bút cho bé\93591147_2623890501229301_1295680393550233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82" y="-76200"/>
            <a:ext cx="6945018" cy="69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89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NAM HOC 2020-2021\SUU TAM\Rẻn cầm bút cho bé\93624131_2623890494562635_842468780405057126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42216"/>
            <a:ext cx="6945018" cy="69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44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NAM HOC 2020-2021\SUU TAM\Rẻn cầm bút cho bé\93625955_2623890334562651_87416438921405399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82" y="-72550"/>
            <a:ext cx="6945018" cy="693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61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E:\NAM HOC 2020-2021\SUU TAM\Rẻn cầm bút cho bé\93794223_2623890351229316_702174590656734822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87018"/>
            <a:ext cx="6945018" cy="69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20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E:\NAM HOC 2020-2021\SUU TAM\Rẻn cầm bút cho bé\92490969_2623890314562653_43887406226436259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82" y="-76200"/>
            <a:ext cx="6945018" cy="69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7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E:\NAM HOC 2020-2021\SUU TAM\Rẻn cầm bút cho bé\92953441_2623890411229310_755142598245692211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82" y="-76200"/>
            <a:ext cx="6945018" cy="69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18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1</cp:revision>
  <dcterms:created xsi:type="dcterms:W3CDTF">2021-01-12T07:51:53Z</dcterms:created>
  <dcterms:modified xsi:type="dcterms:W3CDTF">2021-01-12T07:58:14Z</dcterms:modified>
</cp:coreProperties>
</file>