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72" r:id="rId4"/>
    <p:sldId id="267" r:id="rId5"/>
    <p:sldId id="270" r:id="rId6"/>
    <p:sldId id="266" r:id="rId7"/>
    <p:sldId id="268" r:id="rId8"/>
    <p:sldId id="264" r:id="rId9"/>
    <p:sldId id="265" r:id="rId10"/>
    <p:sldId id="256" r:id="rId11"/>
    <p:sldId id="269" r:id="rId12"/>
    <p:sldId id="262" r:id="rId13"/>
    <p:sldId id="261" r:id="rId14"/>
    <p:sldId id="257" r:id="rId15"/>
    <p:sldId id="26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3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C08F-8AEA-4BDB-854E-13EA3B3452F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484E-3929-4CC2-A25F-23618727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20-2021\SUU TAM\CÚT ÁO\21743377_1964672597151098_66262573426182623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2319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0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6" name="Picture 12" descr="E:\NAM HOC 2020-2021\SUU TAM\CÚT ÁO\21741203_1964672627151095_668416402798283759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3274596" cy="67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NAM HOC 2020-2021\SUU TAM\CÚT ÁO\21752689_1964672820484409_314961093389849943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2952"/>
            <a:ext cx="3810000" cy="68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SUU TAM\CÚT ÁO\21731371_1964672920484399_60345200268998761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9939"/>
            <a:ext cx="4572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8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SUU TAM\CÚT ÁO\21743343_1964672767151081_44315677789119133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4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E:\NAM HOC 2020-2021\SUU TAM\CÚT ÁO\21751367_1964672900484401_38369264360475862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0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E:\NAM HOC 2020-2021\SUU TAM\CÚT ÁO\21752276_1964672843817740_77777829926880428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24600" cy="68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E:\NAM HOC 2020-2021\SUU TAM\CÚT ÁO\21751372_1964672863817738_46913282398986118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960783"/>
            <a:ext cx="5658327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E:\NAM HOC 2020-2021\SUU TAM\CÚT ÁO\21751775_1964672640484427_80204309095981596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408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E:\NAM HOC 2020-2021\SUU TAM\CÚT ÁO\21751627_1964672743817750_24005039876318579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443"/>
            <a:ext cx="6553200" cy="68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5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SUU TAM\CÚT ÁO\21728557_1964672947151063_15122212035452615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37" y="-3313"/>
            <a:ext cx="4720596" cy="6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SUU TAM\CÚT ÁO\21740066_1964672677151090_41577451597702247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28600"/>
            <a:ext cx="5486400" cy="73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6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SUU TAM\CÚT ÁO\21731206_1964672693817755_25794053389622724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2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SUU TAM\CÚT ÁO\21740295_1964672547151103_86862193021516293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3252"/>
            <a:ext cx="7638133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SUU TAM\CÚT ÁO\21739979_1964672657151092_71609495086513351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0"/>
            <a:ext cx="7623934" cy="68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4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SUU TAM\CÚT ÁO\21741019_1964672793817745_146914007849444825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13" y="-2"/>
            <a:ext cx="4724400" cy="68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NAM HOC 2020-2021\SUU TAM\CÚT ÁO\21740650_1964672963817728_54160041721403789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3" y="37305"/>
            <a:ext cx="4295533" cy="68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1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SUU TAM\CÚT ÁO\21740405_1964672713817753_62194894526424685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0"/>
            <a:ext cx="8979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2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</cp:revision>
  <dcterms:created xsi:type="dcterms:W3CDTF">2021-01-12T07:32:06Z</dcterms:created>
  <dcterms:modified xsi:type="dcterms:W3CDTF">2021-01-12T07:39:46Z</dcterms:modified>
</cp:coreProperties>
</file>