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56" r:id="rId4"/>
    <p:sldId id="281" r:id="rId5"/>
    <p:sldId id="282" r:id="rId6"/>
    <p:sldId id="283" r:id="rId7"/>
    <p:sldId id="278" r:id="rId8"/>
    <p:sldId id="279" r:id="rId9"/>
    <p:sldId id="280" r:id="rId10"/>
    <p:sldId id="275" r:id="rId11"/>
    <p:sldId id="276" r:id="rId12"/>
    <p:sldId id="277" r:id="rId13"/>
    <p:sldId id="269" r:id="rId14"/>
    <p:sldId id="271" r:id="rId15"/>
    <p:sldId id="272" r:id="rId16"/>
    <p:sldId id="273" r:id="rId17"/>
    <p:sldId id="274" r:id="rId18"/>
    <p:sldId id="270" r:id="rId19"/>
    <p:sldId id="266" r:id="rId20"/>
    <p:sldId id="267" r:id="rId21"/>
    <p:sldId id="268" r:id="rId22"/>
    <p:sldId id="262" r:id="rId23"/>
    <p:sldId id="263" r:id="rId24"/>
    <p:sldId id="260" r:id="rId25"/>
    <p:sldId id="257" r:id="rId26"/>
    <p:sldId id="258" r:id="rId27"/>
    <p:sldId id="259" r:id="rId28"/>
    <p:sldId id="261" r:id="rId29"/>
    <p:sldId id="284" r:id="rId30"/>
    <p:sldId id="285" r:id="rId31"/>
    <p:sldId id="286" r:id="rId32"/>
    <p:sldId id="287" r:id="rId33"/>
    <p:sldId id="288" r:id="rId34"/>
    <p:sldId id="298" r:id="rId35"/>
    <p:sldId id="296" r:id="rId36"/>
    <p:sldId id="297" r:id="rId37"/>
    <p:sldId id="293" r:id="rId38"/>
    <p:sldId id="294" r:id="rId39"/>
    <p:sldId id="295" r:id="rId40"/>
    <p:sldId id="289" r:id="rId41"/>
    <p:sldId id="290" r:id="rId42"/>
    <p:sldId id="291" r:id="rId43"/>
    <p:sldId id="292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543-6C14-482C-8413-86605A418986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F3A7-85FB-4E38-9B24-9927DCBE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5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543-6C14-482C-8413-86605A418986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F3A7-85FB-4E38-9B24-9927DCBE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5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543-6C14-482C-8413-86605A418986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F3A7-85FB-4E38-9B24-9927DCBE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6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543-6C14-482C-8413-86605A418986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F3A7-85FB-4E38-9B24-9927DCBE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543-6C14-482C-8413-86605A418986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F3A7-85FB-4E38-9B24-9927DCBE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3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543-6C14-482C-8413-86605A418986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F3A7-85FB-4E38-9B24-9927DCBE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1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543-6C14-482C-8413-86605A418986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F3A7-85FB-4E38-9B24-9927DCBE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67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543-6C14-482C-8413-86605A418986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F3A7-85FB-4E38-9B24-9927DCBE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543-6C14-482C-8413-86605A418986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F3A7-85FB-4E38-9B24-9927DCBE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2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543-6C14-482C-8413-86605A418986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F3A7-85FB-4E38-9B24-9927DCBE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9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543-6C14-482C-8413-86605A418986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F3A7-85FB-4E38-9B24-9927DCBE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7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5F543-6C14-482C-8413-86605A418986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8F3A7-85FB-4E38-9B24-9927DCBE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2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 descr="E:\NAM HOC 2020-2021\HINH 2020\DICH SAU TET\DIA GIAY\151388155_3803316836381939_53903203259665097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42" y="-762000"/>
            <a:ext cx="571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24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48" y="19665"/>
            <a:ext cx="6011052" cy="683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015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2735"/>
            <a:ext cx="7563636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466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065059"/>
            <a:ext cx="6096000" cy="91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808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76200"/>
            <a:ext cx="7010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415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97718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28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52400"/>
            <a:ext cx="5718175" cy="762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125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" y="609600"/>
            <a:ext cx="881228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510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32" y="0"/>
            <a:ext cx="91524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549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76200"/>
            <a:ext cx="7010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286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9" descr="E:\NAM HOC 2020-2021\HINH 2020\DICH SAU TET\DIA GIAY\151565428_3803316649715291_172685703524661760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29" y="-157316"/>
            <a:ext cx="571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1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4" descr="E:\NAM HOC 2020-2021\HINH 2020\DICH SAU TET\DIA GIAY\151732851_3803315599715396_474377988733531708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-31956"/>
            <a:ext cx="6889955" cy="688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40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0" descr="E:\NAM HOC 2020-2021\HINH 2020\DICH SAU TET\DIA GIAY\151596682_3803314453048844_604942689462344362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010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555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1" descr="E:\NAM HOC 2020-2021\HINH 2020\DICH SAU TET\DIA GIAY\151619168_3803315953048694_642727667093319980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59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2" descr="E:\NAM HOC 2020-2021\HINH 2020\DICH SAU TET\DIA GIAY\151623411_3803314929715463_680159008730516488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724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585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3" descr="E:\NAM HOC 2020-2021\HINH 2020\DICH SAU TET\DIA GIAY\151700553_3803315519715404_798789424832213018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490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5" descr="E:\NAM HOC 2020-2021\HINH 2020\DICH SAU TET\DIA GIAY\151782444_3803315036382119_34174516989133697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9" y="71284"/>
            <a:ext cx="9086981" cy="556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43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9" descr="E:\NAM HOC 2020-2021\HINH 2020\DICH SAU TET\DIA GIAY\151966161_3803314319715524_145265641571417377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0668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525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8" descr="E:\NAM HOC 2020-2021\HINH 2020\DICH SAU TET\DIA GIAY\151884463_3803315113048778_28632397067110512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4916"/>
            <a:ext cx="868680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628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7" descr="E:\NAM HOC 2020-2021\HINH 2020\DICH SAU TET\DIA GIAY\151880893_3803314706382152_429837447906766801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954"/>
            <a:ext cx="5419599" cy="682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883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039"/>
            <a:ext cx="6820131" cy="683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10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81"/>
            <a:ext cx="9171236" cy="688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15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NAM HOC 2020-2021\HINH 2020\DICH SAU TET\DIA GIAY\151980692_3803316613048628_72478624458902283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71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487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726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682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79375"/>
            <a:ext cx="7010400" cy="701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478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-384175"/>
            <a:ext cx="5718175" cy="762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265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E:\NAM HOC 2020-2021\HINH 2020\DICH SAU TET\DIA GIAY\153477503_3803316453048644_534905950430593529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90052"/>
            <a:ext cx="53721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655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413"/>
            <a:ext cx="7819731" cy="682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515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812595"/>
            <a:ext cx="5501630" cy="770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863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511675" cy="80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32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7039"/>
            <a:ext cx="63884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876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50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598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031"/>
            <a:ext cx="7122615" cy="680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255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23" y="-1828800"/>
            <a:ext cx="6858000" cy="91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530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"/>
            <a:ext cx="7086600" cy="689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7257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6089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19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146175"/>
            <a:ext cx="6096000" cy="91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392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" y="4916"/>
            <a:ext cx="9145923" cy="685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248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984948" cy="670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22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0"/>
            <a:ext cx="91384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101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49" y="-1165840"/>
            <a:ext cx="6132513" cy="91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542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5029200" cy="704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452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039"/>
            <a:ext cx="8442737" cy="683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390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On-screen Show (4:3)</PresentationFormat>
  <Paragraphs>0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win7</dc:creator>
  <cp:lastModifiedBy>win7</cp:lastModifiedBy>
  <cp:revision>1</cp:revision>
  <dcterms:created xsi:type="dcterms:W3CDTF">2021-03-08T03:03:54Z</dcterms:created>
  <dcterms:modified xsi:type="dcterms:W3CDTF">2021-03-08T03:12:47Z</dcterms:modified>
</cp:coreProperties>
</file>