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5361-7722-4E33-95B6-3769E47BF36B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88D9-50B0-444D-9581-E09428E9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7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5361-7722-4E33-95B6-3769E47BF36B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88D9-50B0-444D-9581-E09428E9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7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5361-7722-4E33-95B6-3769E47BF36B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88D9-50B0-444D-9581-E09428E9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5361-7722-4E33-95B6-3769E47BF36B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88D9-50B0-444D-9581-E09428E9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5361-7722-4E33-95B6-3769E47BF36B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88D9-50B0-444D-9581-E09428E9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3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5361-7722-4E33-95B6-3769E47BF36B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88D9-50B0-444D-9581-E09428E9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7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5361-7722-4E33-95B6-3769E47BF36B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88D9-50B0-444D-9581-E09428E9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8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5361-7722-4E33-95B6-3769E47BF36B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88D9-50B0-444D-9581-E09428E9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0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5361-7722-4E33-95B6-3769E47BF36B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88D9-50B0-444D-9581-E09428E9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5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5361-7722-4E33-95B6-3769E47BF36B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88D9-50B0-444D-9581-E09428E9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5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5361-7722-4E33-95B6-3769E47BF36B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88D9-50B0-444D-9581-E09428E9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21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65361-7722-4E33-95B6-3769E47BF36B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488D9-50B0-444D-9581-E09428E9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1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win7\AppData\Local\Temp\Rar$DIa6640.29174\TÌM CẶP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8553" y="-1038554"/>
            <a:ext cx="7086600" cy="916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673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win7\AppData\Local\Temp\Rar$DIa6640.24803\TÌM CẶP (1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52224" y="-1400606"/>
            <a:ext cx="6840795" cy="967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408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win7\AppData\Local\Temp\Rar$DIa6640.22398\TÌM CẶP 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58204" y="-1358205"/>
            <a:ext cx="6553200" cy="926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715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win7\AppData\Local\Temp\Rar$DIa6640.27635\TÌM CẶP (1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82004" y="-1815405"/>
            <a:ext cx="6553200" cy="926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42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win7\AppData\Local\Temp\Rar$DIa6640.30475\TÌM CẶP (1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62130" y="-1362131"/>
            <a:ext cx="6572141" cy="929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350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win7\AppData\Local\Temp\Rar$DIa6640.33278\TÌM CẶP (1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76455" y="-1373998"/>
            <a:ext cx="6629400" cy="937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351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win7\AppData\Local\Temp\Rar$DIa6640.36015\TÌM CẶP (1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90160" y="-1358205"/>
            <a:ext cx="6553200" cy="926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158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win7\AppData\Local\Temp\Rar$DIa6640.39187\116154106_171687124455179_697947021882055378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32392" y="-1247140"/>
            <a:ext cx="6720348" cy="91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548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win7\AppData\Local\Temp\Rar$DIa6640.42015\109937661_171687144455177_243060366207271179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301" y="-1153133"/>
            <a:ext cx="6858000" cy="916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975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win7\AppData\Local\Temp\Rar$DIa6640.44534\116223613_171686971121861_163371389868848360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63458" y="-1161000"/>
            <a:ext cx="6858000" cy="9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516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win7\AppData\Local\Temp\Rar$DIa6640.47537\116228804_171686991121859_40715624542863594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7468" y="-1245626"/>
            <a:ext cx="6889957" cy="931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07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win7\AppData\Local\Temp\Rar$DIa6640.14284\TÌM CẶP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2295" y="-1598508"/>
            <a:ext cx="6626012" cy="937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617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win7\AppData\Local\Temp\Rar$DIa6640.49648\115973844_171687037788521_97672818723161628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67881" y="-1153133"/>
            <a:ext cx="6858000" cy="916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40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win7\AppData\Local\Temp\Rar$DIa6640.5722\112193662_171687107788514_7519833125456852774_n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3133" y="-1153133"/>
            <a:ext cx="6858000" cy="916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8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win7\AppData\Local\Temp\Rar$DIa6640.2762\116577366_171687074455184_35375396923798467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8400" y="-1182814"/>
            <a:ext cx="6882582" cy="919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499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win7\AppData\Local\Temp\Rar$DIa6640.8129\110193616_170271247930100_6363594610565999237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9215" y="-1827017"/>
            <a:ext cx="6709173" cy="1036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618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win7\AppData\Local\Temp\Rar$DIa6640.11740\109567956_170271534596738_161730598571894813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7651" y="-1875949"/>
            <a:ext cx="7257098" cy="105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482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69416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002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win7\AppData\Local\Temp\Rar$DIa6640.31320\TÌM CẶP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37390" y="-1313590"/>
            <a:ext cx="6705600" cy="948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74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win7\AppData\Local\Temp\Rar$DIa6640.5787\TÌM CẶP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97797" y="-1373996"/>
            <a:ext cx="6629400" cy="937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92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win7\AppData\Local\Temp\Rar$DIa6640.8944\TÌM CẶP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59697" y="-1335895"/>
            <a:ext cx="6858001" cy="937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261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win7\AppData\Local\Temp\Rar$DIa6640.13277\TÌM CẶP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58204" y="-1358205"/>
            <a:ext cx="6553200" cy="926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093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win7\AppData\Local\Temp\Rar$DIa6640.16115\TÌM CẶP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48524" y="-1378022"/>
            <a:ext cx="6506497" cy="920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673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win7\AppData\Local\Temp\Rar$DIa6640.18990\TÌM CẶP (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24589" y="-1335035"/>
            <a:ext cx="6477000" cy="916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015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2</cp:revision>
  <dcterms:created xsi:type="dcterms:W3CDTF">2021-02-24T03:37:06Z</dcterms:created>
  <dcterms:modified xsi:type="dcterms:W3CDTF">2021-02-24T03:54:04Z</dcterms:modified>
</cp:coreProperties>
</file>