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885E-10BF-42B9-AD5C-78C47BA71707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7F1F-B701-49C8-939F-3D5B8715E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885E-10BF-42B9-AD5C-78C47BA71707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7F1F-B701-49C8-939F-3D5B8715E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885E-10BF-42B9-AD5C-78C47BA71707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7F1F-B701-49C8-939F-3D5B8715EB81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885E-10BF-42B9-AD5C-78C47BA71707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7F1F-B701-49C8-939F-3D5B8715EB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885E-10BF-42B9-AD5C-78C47BA71707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7F1F-B701-49C8-939F-3D5B8715E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885E-10BF-42B9-AD5C-78C47BA71707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7F1F-B701-49C8-939F-3D5B8715EB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885E-10BF-42B9-AD5C-78C47BA71707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7F1F-B701-49C8-939F-3D5B8715E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885E-10BF-42B9-AD5C-78C47BA71707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7F1F-B701-49C8-939F-3D5B8715E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885E-10BF-42B9-AD5C-78C47BA71707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7F1F-B701-49C8-939F-3D5B8715E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885E-10BF-42B9-AD5C-78C47BA71707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7F1F-B701-49C8-939F-3D5B8715EB8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885E-10BF-42B9-AD5C-78C47BA71707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7F1F-B701-49C8-939F-3D5B8715EB8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E7C885E-10BF-42B9-AD5C-78C47BA71707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7677F1F-B701-49C8-939F-3D5B8715EB8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Kết quả hình ảnh cho khung nền powerpoint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31"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Kết quả hình ảnh cho khung nền powerpoint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31"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6200" y="1752600"/>
            <a:ext cx="8991600" cy="3124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1400" b="1" dirty="0" smtClean="0">
                <a:solidFill>
                  <a:srgbClr val="FF0000"/>
                </a:solidFill>
              </a:rPr>
              <a:t/>
            </a:r>
            <a:br>
              <a:rPr lang="en-US" sz="1400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TUYÊN TRUYỀN PHÒNG CHỐNG BỆNH TAY CHÂN MIỆNG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28600" y="152400"/>
            <a:ext cx="4343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ỦY BAN NHÂN DÂN QUẬN GÒ VẤP</a:t>
            </a:r>
          </a:p>
          <a:p>
            <a:pPr algn="ctr" eaLnBrk="1" hangingPunct="1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MẦM NON SÓC NÂU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dirty="0"/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3200400" y="5310188"/>
            <a:ext cx="571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Gò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Vấp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600200" y="1066800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33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Bệnh lây qua đường tiêu hóa: nguồn lây chính là từ nước bọt, phỏng nước, phân của trẻ bị nhiễm bệnh. Khả năng lây truyền cao nhất ở trong đầu tuần của bệnh.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Bệnh lây truyền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qua việc tiếp xúc trực tiếp với phân, dịch tiết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mũi họng, phỏng nước bị vỡ ra, tiếp xúc với sàn nhà, bàn ghế, đồ chơi... đã bị nhiễm virus.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  <a:prstGeom prst="flowChartOnlineStora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lây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1254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lnSpcReduction="10000"/>
          </a:bodyPr>
          <a:lstStyle/>
          <a:p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Sốt: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 sốt nhẹ hoặc sốt cao. Sốt cao không thể hạ là dấu hiệu cảnh báo bệnh nặng.</a:t>
            </a:r>
          </a:p>
          <a:p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Tổn thương ở da: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 Rát đỏ, mụn nước ở các vị trí đặc biệt như họng, quanh miệng, lòng bàn tay, lòng bàn chân, mông, đầu gối…</a:t>
            </a:r>
          </a:p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Một số trẻ có thể đau miệng, bỏ ăn, nôn, tăng tiết nước bọt, tiêu chảy, mệt mỏi, quấy khóc…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flowChartDisplay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04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Autofit/>
          </a:bodyPr>
          <a:lstStyle/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Quấy khóc dai dẳng kéo dài, thậm chí là quấy khóc cả đêm không ngủ (cứ 15 – 20 phút lại tỉnh giấc, quấy khóc)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Sốt cao không hạ - trên 38,5 độ C kéo dài hơn 48 giờ và không đáp ứng với thuốc hạ nhiệt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Giật mình: Đây là dấu hiệu của tình trạng nhiễm độc thần kinh. Chú ý phát hiện triệu chứng này ngay cả khi trẻ đang chơi, quan sát xem tần suất giật mình có tăng theo thời gian hay không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en-US" sz="60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04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60848"/>
            <a:ext cx="756084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610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1403648" y="4343400"/>
            <a:ext cx="2619375" cy="2286000"/>
          </a:xfrm>
          <a:prstGeom prst="flowChartConnec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2527695" y="849086"/>
            <a:ext cx="2266950" cy="2286000"/>
          </a:xfrm>
          <a:prstGeom prst="flowChartConnec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rửa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3851920" y="4550229"/>
            <a:ext cx="2286000" cy="2286000"/>
          </a:xfrm>
          <a:prstGeom prst="flowChartConnec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Lau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chùi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khử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5364088" y="3135086"/>
            <a:ext cx="2362200" cy="2057400"/>
          </a:xfrm>
          <a:prstGeom prst="flowChartConnec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Flowchart: Connector 16"/>
          <p:cNvSpPr/>
          <p:nvPr/>
        </p:nvSpPr>
        <p:spPr>
          <a:xfrm>
            <a:off x="4377062" y="1485900"/>
            <a:ext cx="2571751" cy="2057400"/>
          </a:xfrm>
          <a:prstGeom prst="flowChartConnec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mút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ngậm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Flowchart: Connector 17"/>
          <p:cNvSpPr/>
          <p:nvPr/>
        </p:nvSpPr>
        <p:spPr>
          <a:xfrm>
            <a:off x="876636" y="2373897"/>
            <a:ext cx="2743200" cy="2362200"/>
          </a:xfrm>
          <a:prstGeom prst="flowChartConnec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19" name="Flowchart: Connector 18"/>
          <p:cNvSpPr/>
          <p:nvPr/>
        </p:nvSpPr>
        <p:spPr>
          <a:xfrm>
            <a:off x="3066183" y="2852057"/>
            <a:ext cx="2621757" cy="21336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Cloud 19"/>
          <p:cNvSpPr/>
          <p:nvPr/>
        </p:nvSpPr>
        <p:spPr>
          <a:xfrm>
            <a:off x="581025" y="152400"/>
            <a:ext cx="7543800" cy="99060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09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</TotalTime>
  <Words>227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PowerPoint Presentation</vt:lpstr>
      <vt:lpstr>Đường lây</vt:lpstr>
      <vt:lpstr>Dấu hiệu nhẹ của bệnh</vt:lpstr>
      <vt:lpstr>Dấu hiệu nặng </vt:lpstr>
      <vt:lpstr>Hình ảnh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HD King</dc:creator>
  <cp:lastModifiedBy>HD King</cp:lastModifiedBy>
  <cp:revision>3</cp:revision>
  <dcterms:created xsi:type="dcterms:W3CDTF">2019-10-16T09:17:18Z</dcterms:created>
  <dcterms:modified xsi:type="dcterms:W3CDTF">2019-10-16T09:26:58Z</dcterms:modified>
</cp:coreProperties>
</file>