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2"/>
  </p:notesMasterIdLst>
  <p:sldIdLst>
    <p:sldId id="256" r:id="rId2"/>
    <p:sldId id="303" r:id="rId3"/>
    <p:sldId id="304" r:id="rId4"/>
    <p:sldId id="302" r:id="rId5"/>
    <p:sldId id="263" r:id="rId6"/>
    <p:sldId id="262" r:id="rId7"/>
    <p:sldId id="261" r:id="rId8"/>
    <p:sldId id="260" r:id="rId9"/>
    <p:sldId id="259" r:id="rId10"/>
    <p:sldId id="257" r:id="rId11"/>
    <p:sldId id="266" r:id="rId12"/>
    <p:sldId id="265" r:id="rId13"/>
    <p:sldId id="269" r:id="rId14"/>
    <p:sldId id="267" r:id="rId15"/>
    <p:sldId id="273" r:id="rId16"/>
    <p:sldId id="272" r:id="rId17"/>
    <p:sldId id="284" r:id="rId18"/>
    <p:sldId id="317" r:id="rId19"/>
    <p:sldId id="286" r:id="rId20"/>
    <p:sldId id="288" r:id="rId21"/>
    <p:sldId id="290" r:id="rId22"/>
    <p:sldId id="289" r:id="rId23"/>
    <p:sldId id="292" r:id="rId24"/>
    <p:sldId id="291" r:id="rId25"/>
    <p:sldId id="305" r:id="rId26"/>
    <p:sldId id="293" r:id="rId27"/>
    <p:sldId id="298" r:id="rId28"/>
    <p:sldId id="316" r:id="rId29"/>
    <p:sldId id="283" r:id="rId30"/>
    <p:sldId id="315" r:id="rId31"/>
    <p:sldId id="282" r:id="rId32"/>
    <p:sldId id="314" r:id="rId33"/>
    <p:sldId id="281" r:id="rId34"/>
    <p:sldId id="280" r:id="rId35"/>
    <p:sldId id="313" r:id="rId36"/>
    <p:sldId id="279" r:id="rId37"/>
    <p:sldId id="278" r:id="rId38"/>
    <p:sldId id="312" r:id="rId39"/>
    <p:sldId id="277" r:id="rId40"/>
    <p:sldId id="275" r:id="rId41"/>
    <p:sldId id="295" r:id="rId42"/>
    <p:sldId id="296" r:id="rId43"/>
    <p:sldId id="306" r:id="rId44"/>
    <p:sldId id="297" r:id="rId45"/>
    <p:sldId id="307" r:id="rId46"/>
    <p:sldId id="300" r:id="rId47"/>
    <p:sldId id="308" r:id="rId48"/>
    <p:sldId id="299" r:id="rId49"/>
    <p:sldId id="309" r:id="rId50"/>
    <p:sldId id="310" r:id="rId5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90" d="100"/>
          <a:sy n="90" d="100"/>
        </p:scale>
        <p:origin x="-510"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91DA3-12E9-482D-8124-FD519E01B1A7}"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9B165584-C62A-4B12-87A3-E44F7B97BB7A}">
      <dgm:prSet/>
      <dgm:spPr/>
      <dgm:t>
        <a:bodyPr/>
        <a:lstStyle/>
        <a:p>
          <a:r>
            <a:rPr lang="pt-BR" b="1" i="1" dirty="0" smtClean="0">
              <a:latin typeface="Arial" pitchFamily="34" charset="0"/>
              <a:cs typeface="Arial" pitchFamily="34" charset="0"/>
            </a:rPr>
            <a:t>Bạo lực trẻ em</a:t>
          </a:r>
          <a:endParaRPr lang="en-US" b="1" dirty="0">
            <a:latin typeface="Arial" pitchFamily="34" charset="0"/>
            <a:cs typeface="Arial" pitchFamily="34" charset="0"/>
          </a:endParaRPr>
        </a:p>
      </dgm:t>
    </dgm:pt>
    <dgm:pt modelId="{A8FC1943-1D6F-4019-9172-D127009BDE84}" type="parTrans" cxnId="{FCE9609A-5F1E-451B-A476-946A92F42BA3}">
      <dgm:prSet/>
      <dgm:spPr/>
      <dgm:t>
        <a:bodyPr/>
        <a:lstStyle/>
        <a:p>
          <a:endParaRPr lang="en-US"/>
        </a:p>
      </dgm:t>
    </dgm:pt>
    <dgm:pt modelId="{253E582E-682D-4C81-968D-077EC29C08D0}" type="sibTrans" cxnId="{FCE9609A-5F1E-451B-A476-946A92F42BA3}">
      <dgm:prSet/>
      <dgm:spPr/>
      <dgm:t>
        <a:bodyPr/>
        <a:lstStyle/>
        <a:p>
          <a:endParaRPr lang="en-US"/>
        </a:p>
      </dgm:t>
    </dgm:pt>
    <dgm:pt modelId="{6C2BFD28-C6F1-41CD-83FD-7E5F4DAE2A16}" type="pres">
      <dgm:prSet presAssocID="{13091DA3-12E9-482D-8124-FD519E01B1A7}" presName="Name0" presStyleCnt="0">
        <dgm:presLayoutVars>
          <dgm:chMax/>
          <dgm:chPref/>
          <dgm:dir/>
        </dgm:presLayoutVars>
      </dgm:prSet>
      <dgm:spPr/>
      <dgm:t>
        <a:bodyPr/>
        <a:lstStyle/>
        <a:p>
          <a:endParaRPr lang="en-US"/>
        </a:p>
      </dgm:t>
    </dgm:pt>
    <dgm:pt modelId="{B778905E-00AE-41E4-8AB8-71A09E816F1E}" type="pres">
      <dgm:prSet presAssocID="{9B165584-C62A-4B12-87A3-E44F7B97BB7A}" presName="composite" presStyleCnt="0"/>
      <dgm:spPr/>
    </dgm:pt>
    <dgm:pt modelId="{D08C4926-D0BF-4810-A559-C4443E4B389F}" type="pres">
      <dgm:prSet presAssocID="{9B165584-C62A-4B12-87A3-E44F7B97BB7A}" presName="Accent" presStyleLbl="alignNode1" presStyleIdx="0" presStyleCnt="1" custLinFactNeighborX="2878" custLinFactNeighborY="-1369">
        <dgm:presLayoutVars>
          <dgm:chMax val="0"/>
          <dgm:chPref val="0"/>
        </dgm:presLayoutVars>
      </dgm:prSet>
      <dgm:spPr/>
    </dgm:pt>
    <dgm:pt modelId="{538F7D51-18A8-46F3-998A-614B5B7CE6AE}" type="pres">
      <dgm:prSet presAssocID="{9B165584-C62A-4B12-87A3-E44F7B97BB7A}" presName="Image" presStyleLbl="bgImgPlace1" presStyleIdx="0" presStyleCnt="1">
        <dgm:presLayoutVars>
          <dgm:chMax val="0"/>
          <dgm:chPref val="0"/>
          <dgm:bulletEnabled val="1"/>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5F4B6F6E-6CA3-4E19-8E49-1E456E2B9C34}" type="pres">
      <dgm:prSet presAssocID="{9B165584-C62A-4B12-87A3-E44F7B97BB7A}" presName="Parent" presStyleLbl="fgAccFollowNode1" presStyleIdx="0" presStyleCnt="1">
        <dgm:presLayoutVars>
          <dgm:chMax val="0"/>
          <dgm:chPref val="0"/>
          <dgm:bulletEnabled val="1"/>
        </dgm:presLayoutVars>
      </dgm:prSet>
      <dgm:spPr/>
      <dgm:t>
        <a:bodyPr/>
        <a:lstStyle/>
        <a:p>
          <a:endParaRPr lang="en-US"/>
        </a:p>
      </dgm:t>
    </dgm:pt>
    <dgm:pt modelId="{E987EC43-B940-4A40-90F3-5552D096E831}" type="pres">
      <dgm:prSet presAssocID="{9B165584-C62A-4B12-87A3-E44F7B97BB7A}" presName="Space" presStyleCnt="0">
        <dgm:presLayoutVars>
          <dgm:chMax val="0"/>
          <dgm:chPref val="0"/>
        </dgm:presLayoutVars>
      </dgm:prSet>
      <dgm:spPr/>
    </dgm:pt>
  </dgm:ptLst>
  <dgm:cxnLst>
    <dgm:cxn modelId="{ACF88758-3E48-4037-8E2E-9117742E38F8}" type="presOf" srcId="{13091DA3-12E9-482D-8124-FD519E01B1A7}" destId="{6C2BFD28-C6F1-41CD-83FD-7E5F4DAE2A16}" srcOrd="0" destOrd="0" presId="urn:microsoft.com/office/officeart/2008/layout/AlternatingPictureCircles"/>
    <dgm:cxn modelId="{7AE01626-B016-47B6-9274-8C7E70629031}" type="presOf" srcId="{9B165584-C62A-4B12-87A3-E44F7B97BB7A}" destId="{5F4B6F6E-6CA3-4E19-8E49-1E456E2B9C34}" srcOrd="0" destOrd="0" presId="urn:microsoft.com/office/officeart/2008/layout/AlternatingPictureCircles"/>
    <dgm:cxn modelId="{FCE9609A-5F1E-451B-A476-946A92F42BA3}" srcId="{13091DA3-12E9-482D-8124-FD519E01B1A7}" destId="{9B165584-C62A-4B12-87A3-E44F7B97BB7A}" srcOrd="0" destOrd="0" parTransId="{A8FC1943-1D6F-4019-9172-D127009BDE84}" sibTransId="{253E582E-682D-4C81-968D-077EC29C08D0}"/>
    <dgm:cxn modelId="{B495482D-83D9-47B0-A717-4B29F6E20C30}" type="presParOf" srcId="{6C2BFD28-C6F1-41CD-83FD-7E5F4DAE2A16}" destId="{B778905E-00AE-41E4-8AB8-71A09E816F1E}" srcOrd="0" destOrd="0" presId="urn:microsoft.com/office/officeart/2008/layout/AlternatingPictureCircles"/>
    <dgm:cxn modelId="{62A5965C-556A-4F19-BE5B-244C0092EC5C}" type="presParOf" srcId="{B778905E-00AE-41E4-8AB8-71A09E816F1E}" destId="{D08C4926-D0BF-4810-A559-C4443E4B389F}" srcOrd="0" destOrd="0" presId="urn:microsoft.com/office/officeart/2008/layout/AlternatingPictureCircles"/>
    <dgm:cxn modelId="{B9A0DE5F-9FFE-4C17-9AF9-E033A56E8FFF}" type="presParOf" srcId="{B778905E-00AE-41E4-8AB8-71A09E816F1E}" destId="{538F7D51-18A8-46F3-998A-614B5B7CE6AE}" srcOrd="1" destOrd="0" presId="urn:microsoft.com/office/officeart/2008/layout/AlternatingPictureCircles"/>
    <dgm:cxn modelId="{4785B4EA-9C96-4B9D-8350-474A9FF04B60}" type="presParOf" srcId="{B778905E-00AE-41E4-8AB8-71A09E816F1E}" destId="{5F4B6F6E-6CA3-4E19-8E49-1E456E2B9C34}" srcOrd="2" destOrd="0" presId="urn:microsoft.com/office/officeart/2008/layout/AlternatingPictureCircles"/>
    <dgm:cxn modelId="{1AF83F48-DD91-434D-90C3-9DAA4F1697FF}" type="presParOf" srcId="{B778905E-00AE-41E4-8AB8-71A09E816F1E}" destId="{E987EC43-B940-4A40-90F3-5552D096E831}"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91DA3-12E9-482D-8124-FD519E01B1A7}" type="doc">
      <dgm:prSet loTypeId="urn:microsoft.com/office/officeart/2008/layout/AlternatingPictureCircles" loCatId="picture" qsTypeId="urn:microsoft.com/office/officeart/2005/8/quickstyle/simple1" qsCatId="simple" csTypeId="urn:microsoft.com/office/officeart/2005/8/colors/accent1_2" csCatId="accent1" phldr="1"/>
      <dgm:spPr/>
      <dgm:t>
        <a:bodyPr/>
        <a:lstStyle/>
        <a:p>
          <a:endParaRPr lang="en-US"/>
        </a:p>
      </dgm:t>
    </dgm:pt>
    <dgm:pt modelId="{EB08C564-32AA-49E5-8416-21CCC4602168}">
      <dgm:prSet/>
      <dgm:spPr/>
      <dgm:t>
        <a:bodyPr/>
        <a:lstStyle/>
        <a:p>
          <a:r>
            <a:rPr lang="pt-BR" b="1" i="1" smtClean="0">
              <a:latin typeface="Arial" pitchFamily="34" charset="0"/>
              <a:cs typeface="Arial" pitchFamily="34" charset="0"/>
            </a:rPr>
            <a:t>Bạo lực học đường ở cơ sở GDMN</a:t>
          </a:r>
          <a:endParaRPr lang="en-US" b="1" dirty="0">
            <a:latin typeface="Arial" pitchFamily="34" charset="0"/>
            <a:cs typeface="Arial" pitchFamily="34" charset="0"/>
          </a:endParaRPr>
        </a:p>
      </dgm:t>
    </dgm:pt>
    <dgm:pt modelId="{8BF86276-EE7B-4F2E-BBA2-C6E2C3B49415}" type="parTrans" cxnId="{971C71A4-A349-48E1-8904-4DEA24EA6B11}">
      <dgm:prSet/>
      <dgm:spPr/>
      <dgm:t>
        <a:bodyPr/>
        <a:lstStyle/>
        <a:p>
          <a:endParaRPr lang="en-US"/>
        </a:p>
      </dgm:t>
    </dgm:pt>
    <dgm:pt modelId="{2CA6AF5F-8D2E-4BBE-AD0D-DC2C1CBF19ED}" type="sibTrans" cxnId="{971C71A4-A349-48E1-8904-4DEA24EA6B11}">
      <dgm:prSet/>
      <dgm:spPr/>
      <dgm:t>
        <a:bodyPr/>
        <a:lstStyle/>
        <a:p>
          <a:endParaRPr lang="en-US"/>
        </a:p>
      </dgm:t>
    </dgm:pt>
    <dgm:pt modelId="{6C2BFD28-C6F1-41CD-83FD-7E5F4DAE2A16}" type="pres">
      <dgm:prSet presAssocID="{13091DA3-12E9-482D-8124-FD519E01B1A7}" presName="Name0" presStyleCnt="0">
        <dgm:presLayoutVars>
          <dgm:chMax/>
          <dgm:chPref/>
          <dgm:dir/>
        </dgm:presLayoutVars>
      </dgm:prSet>
      <dgm:spPr/>
      <dgm:t>
        <a:bodyPr/>
        <a:lstStyle/>
        <a:p>
          <a:endParaRPr lang="en-US"/>
        </a:p>
      </dgm:t>
    </dgm:pt>
    <dgm:pt modelId="{228D0A2D-AAB6-4DEA-98B4-73324CFAFE0F}" type="pres">
      <dgm:prSet presAssocID="{EB08C564-32AA-49E5-8416-21CCC4602168}" presName="composite" presStyleCnt="0"/>
      <dgm:spPr/>
    </dgm:pt>
    <dgm:pt modelId="{7CC45421-7AEF-4A64-ABB5-C1D6FC3231E1}" type="pres">
      <dgm:prSet presAssocID="{EB08C564-32AA-49E5-8416-21CCC4602168}" presName="Accent" presStyleLbl="alignNode1" presStyleIdx="0" presStyleCnt="1">
        <dgm:presLayoutVars>
          <dgm:chMax val="0"/>
          <dgm:chPref val="0"/>
        </dgm:presLayoutVars>
      </dgm:prSet>
      <dgm:spPr/>
    </dgm:pt>
    <dgm:pt modelId="{CD8352C1-4E3C-4785-9733-5B2CEE2E9C11}" type="pres">
      <dgm:prSet presAssocID="{EB08C564-32AA-49E5-8416-21CCC4602168}" presName="Image" presStyleLbl="bgImgPlace1" presStyleIdx="0" presStyleCnt="1">
        <dgm:presLayoutVars>
          <dgm:chMax val="0"/>
          <dgm:chPref val="0"/>
          <dgm:bulletEnabled val="1"/>
        </dgm:presLayoutVars>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10BCAA88-9A29-4E06-8BEA-6E258E2767A4}" type="pres">
      <dgm:prSet presAssocID="{EB08C564-32AA-49E5-8416-21CCC4602168}" presName="Parent" presStyleLbl="fgAccFollowNode1" presStyleIdx="0" presStyleCnt="1">
        <dgm:presLayoutVars>
          <dgm:chMax val="0"/>
          <dgm:chPref val="0"/>
          <dgm:bulletEnabled val="1"/>
        </dgm:presLayoutVars>
      </dgm:prSet>
      <dgm:spPr/>
      <dgm:t>
        <a:bodyPr/>
        <a:lstStyle/>
        <a:p>
          <a:endParaRPr lang="en-US"/>
        </a:p>
      </dgm:t>
    </dgm:pt>
    <dgm:pt modelId="{83201125-DF3D-46DF-BC8B-4126166F031A}" type="pres">
      <dgm:prSet presAssocID="{EB08C564-32AA-49E5-8416-21CCC4602168}" presName="Space" presStyleCnt="0">
        <dgm:presLayoutVars>
          <dgm:chMax val="0"/>
          <dgm:chPref val="0"/>
        </dgm:presLayoutVars>
      </dgm:prSet>
      <dgm:spPr/>
    </dgm:pt>
  </dgm:ptLst>
  <dgm:cxnLst>
    <dgm:cxn modelId="{971C71A4-A349-48E1-8904-4DEA24EA6B11}" srcId="{13091DA3-12E9-482D-8124-FD519E01B1A7}" destId="{EB08C564-32AA-49E5-8416-21CCC4602168}" srcOrd="0" destOrd="0" parTransId="{8BF86276-EE7B-4F2E-BBA2-C6E2C3B49415}" sibTransId="{2CA6AF5F-8D2E-4BBE-AD0D-DC2C1CBF19ED}"/>
    <dgm:cxn modelId="{43FABFC1-4E3F-48E6-A028-30F1F4C6B927}" type="presOf" srcId="{EB08C564-32AA-49E5-8416-21CCC4602168}" destId="{10BCAA88-9A29-4E06-8BEA-6E258E2767A4}" srcOrd="0" destOrd="0" presId="urn:microsoft.com/office/officeart/2008/layout/AlternatingPictureCircles"/>
    <dgm:cxn modelId="{F086CB08-BC2A-4864-9204-2F752F6062DE}" type="presOf" srcId="{13091DA3-12E9-482D-8124-FD519E01B1A7}" destId="{6C2BFD28-C6F1-41CD-83FD-7E5F4DAE2A16}" srcOrd="0" destOrd="0" presId="urn:microsoft.com/office/officeart/2008/layout/AlternatingPictureCircles"/>
    <dgm:cxn modelId="{E1F2007B-DCC4-455D-B539-9C01023C5F3C}" type="presParOf" srcId="{6C2BFD28-C6F1-41CD-83FD-7E5F4DAE2A16}" destId="{228D0A2D-AAB6-4DEA-98B4-73324CFAFE0F}" srcOrd="0" destOrd="0" presId="urn:microsoft.com/office/officeart/2008/layout/AlternatingPictureCircles"/>
    <dgm:cxn modelId="{D36AE6F7-7955-41EA-84A5-6D57DCE2E74A}" type="presParOf" srcId="{228D0A2D-AAB6-4DEA-98B4-73324CFAFE0F}" destId="{7CC45421-7AEF-4A64-ABB5-C1D6FC3231E1}" srcOrd="0" destOrd="0" presId="urn:microsoft.com/office/officeart/2008/layout/AlternatingPictureCircles"/>
    <dgm:cxn modelId="{6BF04101-0862-462D-806A-DC16CE6EDC67}" type="presParOf" srcId="{228D0A2D-AAB6-4DEA-98B4-73324CFAFE0F}" destId="{CD8352C1-4E3C-4785-9733-5B2CEE2E9C11}" srcOrd="1" destOrd="0" presId="urn:microsoft.com/office/officeart/2008/layout/AlternatingPictureCircles"/>
    <dgm:cxn modelId="{8DC765CB-DCD5-4630-97C7-539918BAE3D0}" type="presParOf" srcId="{228D0A2D-AAB6-4DEA-98B4-73324CFAFE0F}" destId="{10BCAA88-9A29-4E06-8BEA-6E258E2767A4}" srcOrd="2" destOrd="0" presId="urn:microsoft.com/office/officeart/2008/layout/AlternatingPictureCircles"/>
    <dgm:cxn modelId="{CE5B8CE6-EB38-4F77-8355-A90858342AFD}" type="presParOf" srcId="{228D0A2D-AAB6-4DEA-98B4-73324CFAFE0F}" destId="{83201125-DF3D-46DF-BC8B-4126166F031A}"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117CA-FEA2-4FB4-B083-665BD69B0F0E}" type="doc">
      <dgm:prSet loTypeId="urn:microsoft.com/office/officeart/2005/8/layout/pyramid2" loCatId="list" qsTypeId="urn:microsoft.com/office/officeart/2005/8/quickstyle/3d3" qsCatId="3D" csTypeId="urn:microsoft.com/office/officeart/2005/8/colors/colorful5" csCatId="colorful" phldr="1"/>
      <dgm:spPr/>
      <dgm:t>
        <a:bodyPr/>
        <a:lstStyle/>
        <a:p>
          <a:endParaRPr lang="en-US"/>
        </a:p>
      </dgm:t>
    </dgm:pt>
    <dgm:pt modelId="{0F8D8202-AF4E-4C90-9F5A-E3EDB440071C}">
      <dgm:prSet custT="1">
        <dgm:style>
          <a:lnRef idx="1">
            <a:schemeClr val="accent3"/>
          </a:lnRef>
          <a:fillRef idx="2">
            <a:schemeClr val="accent3"/>
          </a:fillRef>
          <a:effectRef idx="1">
            <a:schemeClr val="accent3"/>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chất</a:t>
          </a:r>
          <a:r>
            <a:rPr lang="en-US" sz="2400" dirty="0" smtClean="0">
              <a:latin typeface="Arial" pitchFamily="34" charset="0"/>
              <a:cs typeface="Arial" pitchFamily="34" charset="0"/>
            </a:rPr>
            <a:t> </a:t>
          </a:r>
        </a:p>
      </dgm:t>
    </dgm:pt>
    <dgm:pt modelId="{813E0D7F-988A-4921-96E6-827EB88A562C}" type="parTrans" cxnId="{F449F4C5-2C9C-48F0-AC04-12184E41D1B6}">
      <dgm:prSet/>
      <dgm:spPr/>
      <dgm:t>
        <a:bodyPr/>
        <a:lstStyle/>
        <a:p>
          <a:endParaRPr lang="en-US" sz="2400">
            <a:latin typeface="Arial" pitchFamily="34" charset="0"/>
            <a:cs typeface="Arial" pitchFamily="34" charset="0"/>
          </a:endParaRPr>
        </a:p>
      </dgm:t>
    </dgm:pt>
    <dgm:pt modelId="{BBAD2DC8-026C-47F4-BD7C-7B9AE7FB3724}" type="sibTrans" cxnId="{F449F4C5-2C9C-48F0-AC04-12184E41D1B6}">
      <dgm:prSet/>
      <dgm:spPr/>
      <dgm:t>
        <a:bodyPr/>
        <a:lstStyle/>
        <a:p>
          <a:endParaRPr lang="en-US" sz="2400">
            <a:latin typeface="Arial" pitchFamily="34" charset="0"/>
            <a:cs typeface="Arial" pitchFamily="34" charset="0"/>
          </a:endParaRPr>
        </a:p>
      </dgm:t>
    </dgm:pt>
    <dgm:pt modelId="{A58096D8-428D-41D2-ADC4-688170DB72E8}">
      <dgm:prSet custT="1">
        <dgm:style>
          <a:lnRef idx="1">
            <a:schemeClr val="accent4"/>
          </a:lnRef>
          <a:fillRef idx="2">
            <a:schemeClr val="accent4"/>
          </a:fillRef>
          <a:effectRef idx="1">
            <a:schemeClr val="accent4"/>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cảm</a:t>
          </a:r>
          <a:endParaRPr lang="en-US" sz="2400" dirty="0" smtClean="0">
            <a:latin typeface="Arial" pitchFamily="34" charset="0"/>
            <a:cs typeface="Arial" pitchFamily="34" charset="0"/>
          </a:endParaRPr>
        </a:p>
      </dgm:t>
    </dgm:pt>
    <dgm:pt modelId="{822BD630-252E-42D3-85D3-A600F0B309FC}" type="parTrans" cxnId="{F284F77F-13AD-4155-985D-4060EE0233EE}">
      <dgm:prSet/>
      <dgm:spPr/>
      <dgm:t>
        <a:bodyPr/>
        <a:lstStyle/>
        <a:p>
          <a:endParaRPr lang="en-US" sz="2400">
            <a:latin typeface="Arial" pitchFamily="34" charset="0"/>
            <a:cs typeface="Arial" pitchFamily="34" charset="0"/>
          </a:endParaRPr>
        </a:p>
      </dgm:t>
    </dgm:pt>
    <dgm:pt modelId="{74DDE1E1-512B-4965-85B0-2D35A671DBBF}" type="sibTrans" cxnId="{F284F77F-13AD-4155-985D-4060EE0233EE}">
      <dgm:prSet/>
      <dgm:spPr/>
      <dgm:t>
        <a:bodyPr/>
        <a:lstStyle/>
        <a:p>
          <a:endParaRPr lang="en-US" sz="2400">
            <a:latin typeface="Arial" pitchFamily="34" charset="0"/>
            <a:cs typeface="Arial" pitchFamily="34" charset="0"/>
          </a:endParaRPr>
        </a:p>
      </dgm:t>
    </dgm:pt>
    <dgm:pt modelId="{1D4F2688-6F0E-40E1-BB30-9D418A5669B2}">
      <dgm:prSet custT="1">
        <dgm:style>
          <a:lnRef idx="1">
            <a:schemeClr val="accent5"/>
          </a:lnRef>
          <a:fillRef idx="2">
            <a:schemeClr val="accent5"/>
          </a:fillRef>
          <a:effectRef idx="1">
            <a:schemeClr val="accent5"/>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p>
      </dgm:t>
    </dgm:pt>
    <dgm:pt modelId="{D0155314-A824-4BF5-BCB3-A4D732280D29}" type="parTrans" cxnId="{49FE311E-730A-4D4C-BC7A-6825FB0C5D7B}">
      <dgm:prSet/>
      <dgm:spPr/>
      <dgm:t>
        <a:bodyPr/>
        <a:lstStyle/>
        <a:p>
          <a:endParaRPr lang="en-US" sz="2400">
            <a:latin typeface="Arial" pitchFamily="34" charset="0"/>
            <a:cs typeface="Arial" pitchFamily="34" charset="0"/>
          </a:endParaRPr>
        </a:p>
      </dgm:t>
    </dgm:pt>
    <dgm:pt modelId="{717B02BC-18D5-445E-A504-5446ECE3E574}" type="sibTrans" cxnId="{49FE311E-730A-4D4C-BC7A-6825FB0C5D7B}">
      <dgm:prSet/>
      <dgm:spPr/>
      <dgm:t>
        <a:bodyPr/>
        <a:lstStyle/>
        <a:p>
          <a:endParaRPr lang="en-US" sz="2400">
            <a:latin typeface="Arial" pitchFamily="34" charset="0"/>
            <a:cs typeface="Arial" pitchFamily="34" charset="0"/>
          </a:endParaRPr>
        </a:p>
      </dgm:t>
    </dgm:pt>
    <dgm:pt modelId="{A7F6DE5A-7FA2-4243-A570-DBC1144D2D34}">
      <dgm:prSe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tập</a:t>
          </a:r>
          <a:endParaRPr lang="en-US" sz="2400" dirty="0">
            <a:latin typeface="Arial" pitchFamily="34" charset="0"/>
            <a:cs typeface="Arial" pitchFamily="34" charset="0"/>
          </a:endParaRPr>
        </a:p>
      </dgm:t>
    </dgm:pt>
    <dgm:pt modelId="{A7963A03-9CD2-422D-8A52-2E99B83E00C6}" type="parTrans" cxnId="{3B0BB4C8-23D2-4C88-8FEA-32DB5AC7927C}">
      <dgm:prSet/>
      <dgm:spPr/>
      <dgm:t>
        <a:bodyPr/>
        <a:lstStyle/>
        <a:p>
          <a:endParaRPr lang="en-US" sz="2400">
            <a:latin typeface="Arial" pitchFamily="34" charset="0"/>
            <a:cs typeface="Arial" pitchFamily="34" charset="0"/>
          </a:endParaRPr>
        </a:p>
      </dgm:t>
    </dgm:pt>
    <dgm:pt modelId="{E1E780BD-ED82-4197-B93A-E81314680ACF}" type="sibTrans" cxnId="{3B0BB4C8-23D2-4C88-8FEA-32DB5AC7927C}">
      <dgm:prSet/>
      <dgm:spPr/>
      <dgm:t>
        <a:bodyPr/>
        <a:lstStyle/>
        <a:p>
          <a:endParaRPr lang="en-US" sz="2400">
            <a:latin typeface="Arial" pitchFamily="34" charset="0"/>
            <a:cs typeface="Arial" pitchFamily="34" charset="0"/>
          </a:endParaRPr>
        </a:p>
      </dgm:t>
    </dgm:pt>
    <dgm:pt modelId="{539FFE52-6D92-4E1D-8FB8-6F9BCB0F2CAB}">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Bỏ</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rơi</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dgm:t>
    </dgm:pt>
    <dgm:pt modelId="{8CB88C3B-5874-4BBC-BD7A-0E5CEE62ADFF}" type="parTrans" cxnId="{8C9EAD68-9192-4AC5-9FCC-D98F2F1D2F10}">
      <dgm:prSet/>
      <dgm:spPr/>
      <dgm:t>
        <a:bodyPr/>
        <a:lstStyle/>
        <a:p>
          <a:endParaRPr lang="en-US" sz="2400">
            <a:latin typeface="Arial" pitchFamily="34" charset="0"/>
            <a:cs typeface="Arial" pitchFamily="34" charset="0"/>
          </a:endParaRPr>
        </a:p>
      </dgm:t>
    </dgm:pt>
    <dgm:pt modelId="{76866E99-4DDE-43DB-976B-AA218638F0C3}" type="sibTrans" cxnId="{8C9EAD68-9192-4AC5-9FCC-D98F2F1D2F10}">
      <dgm:prSet/>
      <dgm:spPr/>
      <dgm:t>
        <a:bodyPr/>
        <a:lstStyle/>
        <a:p>
          <a:endParaRPr lang="en-US" sz="2400">
            <a:latin typeface="Arial" pitchFamily="34" charset="0"/>
            <a:cs typeface="Arial" pitchFamily="34" charset="0"/>
          </a:endParaRPr>
        </a:p>
      </dgm:t>
    </dgm:pt>
    <dgm:pt modelId="{94DBB088-6360-4A73-9D2D-015B2210FB8A}" type="pres">
      <dgm:prSet presAssocID="{91D117CA-FEA2-4FB4-B083-665BD69B0F0E}" presName="compositeShape" presStyleCnt="0">
        <dgm:presLayoutVars>
          <dgm:dir/>
          <dgm:resizeHandles/>
        </dgm:presLayoutVars>
      </dgm:prSet>
      <dgm:spPr/>
      <dgm:t>
        <a:bodyPr/>
        <a:lstStyle/>
        <a:p>
          <a:endParaRPr lang="en-US"/>
        </a:p>
      </dgm:t>
    </dgm:pt>
    <dgm:pt modelId="{553658EC-869E-4118-BDAE-FAB27EE4406F}" type="pres">
      <dgm:prSet presAssocID="{91D117CA-FEA2-4FB4-B083-665BD69B0F0E}" presName="pyramid" presStyleLbl="node1" presStyleIdx="0" presStyleCnt="1"/>
      <dgm:spPr/>
    </dgm:pt>
    <dgm:pt modelId="{5F987F4D-B9BF-4434-AB1C-45B3B580CB0E}" type="pres">
      <dgm:prSet presAssocID="{91D117CA-FEA2-4FB4-B083-665BD69B0F0E}" presName="theList" presStyleCnt="0"/>
      <dgm:spPr/>
    </dgm:pt>
    <dgm:pt modelId="{F1C7DB65-BD37-45C3-9ED8-AAC6016CF0A0}" type="pres">
      <dgm:prSet presAssocID="{0F8D8202-AF4E-4C90-9F5A-E3EDB440071C}" presName="aNode" presStyleLbl="fgAcc1" presStyleIdx="0" presStyleCnt="5" custScaleX="181142" custScaleY="99508">
        <dgm:presLayoutVars>
          <dgm:bulletEnabled val="1"/>
        </dgm:presLayoutVars>
      </dgm:prSet>
      <dgm:spPr/>
      <dgm:t>
        <a:bodyPr/>
        <a:lstStyle/>
        <a:p>
          <a:endParaRPr lang="en-US"/>
        </a:p>
      </dgm:t>
    </dgm:pt>
    <dgm:pt modelId="{9D5393F8-AF01-4FD4-8F8C-9C6B89126CC4}" type="pres">
      <dgm:prSet presAssocID="{0F8D8202-AF4E-4C90-9F5A-E3EDB440071C}" presName="aSpace" presStyleCnt="0"/>
      <dgm:spPr/>
    </dgm:pt>
    <dgm:pt modelId="{5E806656-2F69-475C-B2CE-0491F4D5401D}" type="pres">
      <dgm:prSet presAssocID="{A58096D8-428D-41D2-ADC4-688170DB72E8}" presName="aNode" presStyleLbl="fgAcc1" presStyleIdx="1" presStyleCnt="5" custScaleX="182010" custScaleY="101495">
        <dgm:presLayoutVars>
          <dgm:bulletEnabled val="1"/>
        </dgm:presLayoutVars>
      </dgm:prSet>
      <dgm:spPr/>
      <dgm:t>
        <a:bodyPr/>
        <a:lstStyle/>
        <a:p>
          <a:endParaRPr lang="en-US"/>
        </a:p>
      </dgm:t>
    </dgm:pt>
    <dgm:pt modelId="{921BB189-C106-442A-A03F-183E6FBB55A6}" type="pres">
      <dgm:prSet presAssocID="{A58096D8-428D-41D2-ADC4-688170DB72E8}" presName="aSpace" presStyleCnt="0"/>
      <dgm:spPr/>
    </dgm:pt>
    <dgm:pt modelId="{DAC6B40C-C840-4282-9364-9C8C7A62F51D}" type="pres">
      <dgm:prSet presAssocID="{1D4F2688-6F0E-40E1-BB30-9D418A5669B2}" presName="aNode" presStyleLbl="fgAcc1" presStyleIdx="2" presStyleCnt="5" custScaleX="184367" custScaleY="105504" custLinFactNeighborX="-217" custLinFactNeighborY="-9001">
        <dgm:presLayoutVars>
          <dgm:bulletEnabled val="1"/>
        </dgm:presLayoutVars>
      </dgm:prSet>
      <dgm:spPr/>
      <dgm:t>
        <a:bodyPr/>
        <a:lstStyle/>
        <a:p>
          <a:endParaRPr lang="en-US"/>
        </a:p>
      </dgm:t>
    </dgm:pt>
    <dgm:pt modelId="{F54E91A1-E95C-40D7-8A24-E9171BC6C546}" type="pres">
      <dgm:prSet presAssocID="{1D4F2688-6F0E-40E1-BB30-9D418A5669B2}" presName="aSpace" presStyleCnt="0"/>
      <dgm:spPr/>
    </dgm:pt>
    <dgm:pt modelId="{7AD143FB-F224-48C2-BF8E-8439BB0DC9DD}" type="pres">
      <dgm:prSet presAssocID="{A7F6DE5A-7FA2-4243-A570-DBC1144D2D34}" presName="aNode" presStyleLbl="fgAcc1" presStyleIdx="3" presStyleCnt="5" custScaleX="183623" custScaleY="102587">
        <dgm:presLayoutVars>
          <dgm:bulletEnabled val="1"/>
        </dgm:presLayoutVars>
      </dgm:prSet>
      <dgm:spPr/>
      <dgm:t>
        <a:bodyPr/>
        <a:lstStyle/>
        <a:p>
          <a:endParaRPr lang="en-US"/>
        </a:p>
      </dgm:t>
    </dgm:pt>
    <dgm:pt modelId="{AF0FDD1D-8FF5-48D4-A24D-DD9D57ABF859}" type="pres">
      <dgm:prSet presAssocID="{A7F6DE5A-7FA2-4243-A570-DBC1144D2D34}" presName="aSpace" presStyleCnt="0"/>
      <dgm:spPr/>
    </dgm:pt>
    <dgm:pt modelId="{94CAF6AE-37F7-44AA-81EE-CC9225DBCDA1}" type="pres">
      <dgm:prSet presAssocID="{539FFE52-6D92-4E1D-8FB8-6F9BCB0F2CAB}" presName="aNode" presStyleLbl="fgAcc1" presStyleIdx="4" presStyleCnt="5" custScaleX="183623" custScaleY="90706">
        <dgm:presLayoutVars>
          <dgm:bulletEnabled val="1"/>
        </dgm:presLayoutVars>
      </dgm:prSet>
      <dgm:spPr/>
      <dgm:t>
        <a:bodyPr/>
        <a:lstStyle/>
        <a:p>
          <a:endParaRPr lang="en-US"/>
        </a:p>
      </dgm:t>
    </dgm:pt>
    <dgm:pt modelId="{92429444-34BF-4E04-8797-3373A1DC9C64}" type="pres">
      <dgm:prSet presAssocID="{539FFE52-6D92-4E1D-8FB8-6F9BCB0F2CAB}" presName="aSpace" presStyleCnt="0"/>
      <dgm:spPr/>
    </dgm:pt>
  </dgm:ptLst>
  <dgm:cxnLst>
    <dgm:cxn modelId="{8C9EAD68-9192-4AC5-9FCC-D98F2F1D2F10}" srcId="{91D117CA-FEA2-4FB4-B083-665BD69B0F0E}" destId="{539FFE52-6D92-4E1D-8FB8-6F9BCB0F2CAB}" srcOrd="4" destOrd="0" parTransId="{8CB88C3B-5874-4BBC-BD7A-0E5CEE62ADFF}" sibTransId="{76866E99-4DDE-43DB-976B-AA218638F0C3}"/>
    <dgm:cxn modelId="{43B53155-0844-4EA1-B13B-696F42DC10FF}" type="presOf" srcId="{A58096D8-428D-41D2-ADC4-688170DB72E8}" destId="{5E806656-2F69-475C-B2CE-0491F4D5401D}" srcOrd="0" destOrd="0" presId="urn:microsoft.com/office/officeart/2005/8/layout/pyramid2"/>
    <dgm:cxn modelId="{470AE709-E116-4580-AEDF-4D854D3D69C4}" type="presOf" srcId="{91D117CA-FEA2-4FB4-B083-665BD69B0F0E}" destId="{94DBB088-6360-4A73-9D2D-015B2210FB8A}" srcOrd="0" destOrd="0" presId="urn:microsoft.com/office/officeart/2005/8/layout/pyramid2"/>
    <dgm:cxn modelId="{3B0BB4C8-23D2-4C88-8FEA-32DB5AC7927C}" srcId="{91D117CA-FEA2-4FB4-B083-665BD69B0F0E}" destId="{A7F6DE5A-7FA2-4243-A570-DBC1144D2D34}" srcOrd="3" destOrd="0" parTransId="{A7963A03-9CD2-422D-8A52-2E99B83E00C6}" sibTransId="{E1E780BD-ED82-4197-B93A-E81314680ACF}"/>
    <dgm:cxn modelId="{DE83487C-BE83-42D8-8C6D-8D2522B7E65D}" type="presOf" srcId="{A7F6DE5A-7FA2-4243-A570-DBC1144D2D34}" destId="{7AD143FB-F224-48C2-BF8E-8439BB0DC9DD}" srcOrd="0" destOrd="0" presId="urn:microsoft.com/office/officeart/2005/8/layout/pyramid2"/>
    <dgm:cxn modelId="{49FE311E-730A-4D4C-BC7A-6825FB0C5D7B}" srcId="{91D117CA-FEA2-4FB4-B083-665BD69B0F0E}" destId="{1D4F2688-6F0E-40E1-BB30-9D418A5669B2}" srcOrd="2" destOrd="0" parTransId="{D0155314-A824-4BF5-BCB3-A4D732280D29}" sibTransId="{717B02BC-18D5-445E-A504-5446ECE3E574}"/>
    <dgm:cxn modelId="{00945823-B782-4CA9-A46C-50A08F13C6F6}" type="presOf" srcId="{1D4F2688-6F0E-40E1-BB30-9D418A5669B2}" destId="{DAC6B40C-C840-4282-9364-9C8C7A62F51D}" srcOrd="0" destOrd="0" presId="urn:microsoft.com/office/officeart/2005/8/layout/pyramid2"/>
    <dgm:cxn modelId="{F449F4C5-2C9C-48F0-AC04-12184E41D1B6}" srcId="{91D117CA-FEA2-4FB4-B083-665BD69B0F0E}" destId="{0F8D8202-AF4E-4C90-9F5A-E3EDB440071C}" srcOrd="0" destOrd="0" parTransId="{813E0D7F-988A-4921-96E6-827EB88A562C}" sibTransId="{BBAD2DC8-026C-47F4-BD7C-7B9AE7FB3724}"/>
    <dgm:cxn modelId="{7186CDCF-4F90-4BCA-9FDE-64A7BAD920D0}" type="presOf" srcId="{0F8D8202-AF4E-4C90-9F5A-E3EDB440071C}" destId="{F1C7DB65-BD37-45C3-9ED8-AAC6016CF0A0}" srcOrd="0" destOrd="0" presId="urn:microsoft.com/office/officeart/2005/8/layout/pyramid2"/>
    <dgm:cxn modelId="{F284F77F-13AD-4155-985D-4060EE0233EE}" srcId="{91D117CA-FEA2-4FB4-B083-665BD69B0F0E}" destId="{A58096D8-428D-41D2-ADC4-688170DB72E8}" srcOrd="1" destOrd="0" parTransId="{822BD630-252E-42D3-85D3-A600F0B309FC}" sibTransId="{74DDE1E1-512B-4965-85B0-2D35A671DBBF}"/>
    <dgm:cxn modelId="{2331FBC4-7F74-4D88-9264-AB6912510B41}" type="presOf" srcId="{539FFE52-6D92-4E1D-8FB8-6F9BCB0F2CAB}" destId="{94CAF6AE-37F7-44AA-81EE-CC9225DBCDA1}" srcOrd="0" destOrd="0" presId="urn:microsoft.com/office/officeart/2005/8/layout/pyramid2"/>
    <dgm:cxn modelId="{34E16783-730C-4FC3-95F3-0A13ABD4A486}" type="presParOf" srcId="{94DBB088-6360-4A73-9D2D-015B2210FB8A}" destId="{553658EC-869E-4118-BDAE-FAB27EE4406F}" srcOrd="0" destOrd="0" presId="urn:microsoft.com/office/officeart/2005/8/layout/pyramid2"/>
    <dgm:cxn modelId="{0C200205-EBDD-4CC3-846E-625472C9904F}" type="presParOf" srcId="{94DBB088-6360-4A73-9D2D-015B2210FB8A}" destId="{5F987F4D-B9BF-4434-AB1C-45B3B580CB0E}" srcOrd="1" destOrd="0" presId="urn:microsoft.com/office/officeart/2005/8/layout/pyramid2"/>
    <dgm:cxn modelId="{282843DC-8ABD-4677-91F7-E122058404C9}" type="presParOf" srcId="{5F987F4D-B9BF-4434-AB1C-45B3B580CB0E}" destId="{F1C7DB65-BD37-45C3-9ED8-AAC6016CF0A0}" srcOrd="0" destOrd="0" presId="urn:microsoft.com/office/officeart/2005/8/layout/pyramid2"/>
    <dgm:cxn modelId="{ACD386D1-E2CC-458B-941D-0A5E6719A2F3}" type="presParOf" srcId="{5F987F4D-B9BF-4434-AB1C-45B3B580CB0E}" destId="{9D5393F8-AF01-4FD4-8F8C-9C6B89126CC4}" srcOrd="1" destOrd="0" presId="urn:microsoft.com/office/officeart/2005/8/layout/pyramid2"/>
    <dgm:cxn modelId="{31EE8639-261B-4C83-BEA8-04CF30B70ECE}" type="presParOf" srcId="{5F987F4D-B9BF-4434-AB1C-45B3B580CB0E}" destId="{5E806656-2F69-475C-B2CE-0491F4D5401D}" srcOrd="2" destOrd="0" presId="urn:microsoft.com/office/officeart/2005/8/layout/pyramid2"/>
    <dgm:cxn modelId="{ACC35C7A-86CA-4607-A9DC-5BAE0D8AAA3A}" type="presParOf" srcId="{5F987F4D-B9BF-4434-AB1C-45B3B580CB0E}" destId="{921BB189-C106-442A-A03F-183E6FBB55A6}" srcOrd="3" destOrd="0" presId="urn:microsoft.com/office/officeart/2005/8/layout/pyramid2"/>
    <dgm:cxn modelId="{792DB99B-47CE-4729-BD94-77641D287C12}" type="presParOf" srcId="{5F987F4D-B9BF-4434-AB1C-45B3B580CB0E}" destId="{DAC6B40C-C840-4282-9364-9C8C7A62F51D}" srcOrd="4" destOrd="0" presId="urn:microsoft.com/office/officeart/2005/8/layout/pyramid2"/>
    <dgm:cxn modelId="{A8141EAA-972A-45F5-BE72-51B2DF5421B3}" type="presParOf" srcId="{5F987F4D-B9BF-4434-AB1C-45B3B580CB0E}" destId="{F54E91A1-E95C-40D7-8A24-E9171BC6C546}" srcOrd="5" destOrd="0" presId="urn:microsoft.com/office/officeart/2005/8/layout/pyramid2"/>
    <dgm:cxn modelId="{92F29E10-FC68-4063-9F1B-E7949E9F0AC1}" type="presParOf" srcId="{5F987F4D-B9BF-4434-AB1C-45B3B580CB0E}" destId="{7AD143FB-F224-48C2-BF8E-8439BB0DC9DD}" srcOrd="6" destOrd="0" presId="urn:microsoft.com/office/officeart/2005/8/layout/pyramid2"/>
    <dgm:cxn modelId="{7FC2CE57-34EC-4064-942F-160B7563ADD0}" type="presParOf" srcId="{5F987F4D-B9BF-4434-AB1C-45B3B580CB0E}" destId="{AF0FDD1D-8FF5-48D4-A24D-DD9D57ABF859}" srcOrd="7" destOrd="0" presId="urn:microsoft.com/office/officeart/2005/8/layout/pyramid2"/>
    <dgm:cxn modelId="{1CF73C95-3362-4199-931D-7658FCABDC7A}" type="presParOf" srcId="{5F987F4D-B9BF-4434-AB1C-45B3B580CB0E}" destId="{94CAF6AE-37F7-44AA-81EE-CC9225DBCDA1}" srcOrd="8" destOrd="0" presId="urn:microsoft.com/office/officeart/2005/8/layout/pyramid2"/>
    <dgm:cxn modelId="{0076B011-3818-4F12-AD39-39FF90498D3C}" type="presParOf" srcId="{5F987F4D-B9BF-4434-AB1C-45B3B580CB0E}" destId="{92429444-34BF-4E04-8797-3373A1DC9C6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EFEAA2-1AFF-4749-94BF-05BBD330A572}" type="doc">
      <dgm:prSet loTypeId="urn:microsoft.com/office/officeart/2005/8/layout/hierarchy1" loCatId="" qsTypeId="urn:microsoft.com/office/officeart/2005/8/quickstyle/3d1" qsCatId="3D" csTypeId="urn:microsoft.com/office/officeart/2005/8/colors/colorful1" csCatId="colorful" phldr="1"/>
      <dgm:spPr/>
      <dgm:t>
        <a:bodyPr/>
        <a:lstStyle/>
        <a:p>
          <a:endParaRPr lang="en-US"/>
        </a:p>
      </dgm:t>
    </dgm:pt>
    <dgm:pt modelId="{F087613C-CD7A-3F4D-A60D-8E2B569C611C}">
      <dgm:prSet phldrT="[Text]" custT="1"/>
      <dgm:spPr/>
      <dgm:t>
        <a:bodyPr/>
        <a:lstStyle/>
        <a:p>
          <a:r>
            <a:rPr lang="vi-VN" sz="1200" dirty="0"/>
            <a:t>Những khía cạnh của môi trường giáo dục</a:t>
          </a:r>
          <a:endParaRPr lang="en-US" sz="1200" dirty="0"/>
        </a:p>
      </dgm:t>
    </dgm:pt>
    <dgm:pt modelId="{9A6BEAE9-8CA6-0746-B77A-B7C9A99584C9}" type="parTrans" cxnId="{A6B3E1E4-9B1A-E241-8C8B-4662989D0F16}">
      <dgm:prSet/>
      <dgm:spPr/>
      <dgm:t>
        <a:bodyPr/>
        <a:lstStyle/>
        <a:p>
          <a:endParaRPr lang="en-US" sz="1200"/>
        </a:p>
      </dgm:t>
    </dgm:pt>
    <dgm:pt modelId="{A3F2F64A-F88B-784D-AA48-373ED56A300A}" type="sibTrans" cxnId="{A6B3E1E4-9B1A-E241-8C8B-4662989D0F16}">
      <dgm:prSet/>
      <dgm:spPr/>
      <dgm:t>
        <a:bodyPr/>
        <a:lstStyle/>
        <a:p>
          <a:endParaRPr lang="en-US" sz="1200"/>
        </a:p>
      </dgm:t>
    </dgm:pt>
    <dgm:pt modelId="{972940E9-45FA-8E45-AAEE-4F5CB1661AD1}">
      <dgm:prSet phldrT="[Text]" custT="1"/>
      <dgm:spPr/>
      <dgm:t>
        <a:bodyPr/>
        <a:lstStyle/>
        <a:p>
          <a:r>
            <a:rPr lang="vi-VN" sz="1200" dirty="0"/>
            <a:t>Môi trường vật lí - thẩm mĩ</a:t>
          </a:r>
          <a:endParaRPr lang="en-US" sz="1200" dirty="0"/>
        </a:p>
      </dgm:t>
    </dgm:pt>
    <dgm:pt modelId="{2F62F228-8656-2E43-84A6-E5F0FB462DBE}" type="parTrans" cxnId="{2341BA40-F2F0-EB43-9D9F-DC8E50D9C864}">
      <dgm:prSet/>
      <dgm:spPr/>
      <dgm:t>
        <a:bodyPr/>
        <a:lstStyle/>
        <a:p>
          <a:endParaRPr lang="en-US" sz="1200"/>
        </a:p>
      </dgm:t>
    </dgm:pt>
    <dgm:pt modelId="{10E8FDA8-1C99-D44F-AC5E-D20CDECF1D37}" type="sibTrans" cxnId="{2341BA40-F2F0-EB43-9D9F-DC8E50D9C864}">
      <dgm:prSet/>
      <dgm:spPr/>
      <dgm:t>
        <a:bodyPr/>
        <a:lstStyle/>
        <a:p>
          <a:endParaRPr lang="en-US" sz="1200"/>
        </a:p>
      </dgm:t>
    </dgm:pt>
    <dgm:pt modelId="{7A618B78-8836-E447-9E20-70ABDF54BACC}">
      <dgm:prSet phldrT="[Text]" custT="1"/>
      <dgm:spPr/>
      <dgm:t>
        <a:bodyPr/>
        <a:lstStyle/>
        <a:p>
          <a:r>
            <a:rPr lang="vi-VN" sz="1200" dirty="0"/>
            <a:t>không gian an toàn, thẩm mĩ, thích hợp cho các hoạt động</a:t>
          </a:r>
          <a:endParaRPr lang="en-US" sz="1200" dirty="0"/>
        </a:p>
      </dgm:t>
    </dgm:pt>
    <dgm:pt modelId="{A4031EA9-66E3-B748-8D26-71DA029A2399}" type="parTrans" cxnId="{3787799F-A48D-B54F-815A-E8BC512F888A}">
      <dgm:prSet/>
      <dgm:spPr/>
      <dgm:t>
        <a:bodyPr/>
        <a:lstStyle/>
        <a:p>
          <a:endParaRPr lang="en-US" sz="1200"/>
        </a:p>
      </dgm:t>
    </dgm:pt>
    <dgm:pt modelId="{07420ADF-0E31-0A4A-8991-CD606F46009A}" type="sibTrans" cxnId="{3787799F-A48D-B54F-815A-E8BC512F888A}">
      <dgm:prSet/>
      <dgm:spPr/>
      <dgm:t>
        <a:bodyPr/>
        <a:lstStyle/>
        <a:p>
          <a:endParaRPr lang="en-US" sz="1200"/>
        </a:p>
      </dgm:t>
    </dgm:pt>
    <dgm:pt modelId="{B71FAE88-C3E5-D84E-9E90-10CB2CF16C6B}">
      <dgm:prSet phldrT="[Text]" custT="1"/>
      <dgm:spPr/>
      <dgm:t>
        <a:bodyPr/>
        <a:lstStyle/>
        <a:p>
          <a:r>
            <a:rPr lang="vi-VN" sz="1200" dirty="0"/>
            <a:t>Các nguồn, trang thiết bị, chất liệu và công cụ cho giáo dục</a:t>
          </a:r>
          <a:endParaRPr lang="en-US" sz="1200" dirty="0"/>
        </a:p>
      </dgm:t>
    </dgm:pt>
    <dgm:pt modelId="{87E910C0-F136-C34B-9479-CE8579F1615C}" type="parTrans" cxnId="{653132F0-1911-5144-8633-C44A0AF2A7DD}">
      <dgm:prSet/>
      <dgm:spPr/>
      <dgm:t>
        <a:bodyPr/>
        <a:lstStyle/>
        <a:p>
          <a:endParaRPr lang="en-US" sz="1200"/>
        </a:p>
      </dgm:t>
    </dgm:pt>
    <dgm:pt modelId="{7E377FB1-3212-B74E-B10D-C63B77913745}" type="sibTrans" cxnId="{653132F0-1911-5144-8633-C44A0AF2A7DD}">
      <dgm:prSet/>
      <dgm:spPr/>
      <dgm:t>
        <a:bodyPr/>
        <a:lstStyle/>
        <a:p>
          <a:endParaRPr lang="en-US" sz="1200"/>
        </a:p>
      </dgm:t>
    </dgm:pt>
    <dgm:pt modelId="{CBBB9E6C-B482-2848-97C5-567B106FE2FD}">
      <dgm:prSet phldrT="[Text]" custT="1"/>
      <dgm:spPr/>
      <dgm:t>
        <a:bodyPr/>
        <a:lstStyle/>
        <a:p>
          <a:r>
            <a:rPr lang="vi-VN" sz="1200" dirty="0"/>
            <a:t>Môi trường tâm lí- xã hội</a:t>
          </a:r>
          <a:endParaRPr lang="en-US" sz="1200" dirty="0"/>
        </a:p>
      </dgm:t>
    </dgm:pt>
    <dgm:pt modelId="{877451B5-0EBD-364F-9D47-6E074A516404}" type="parTrans" cxnId="{19B59AC2-64B0-CE47-92CE-E13D25ED9EAE}">
      <dgm:prSet/>
      <dgm:spPr/>
      <dgm:t>
        <a:bodyPr/>
        <a:lstStyle/>
        <a:p>
          <a:endParaRPr lang="en-US" sz="1200"/>
        </a:p>
      </dgm:t>
    </dgm:pt>
    <dgm:pt modelId="{77BD2324-B12C-1A4A-ACEE-FD6EDD4E997C}" type="sibTrans" cxnId="{19B59AC2-64B0-CE47-92CE-E13D25ED9EAE}">
      <dgm:prSet/>
      <dgm:spPr/>
      <dgm:t>
        <a:bodyPr/>
        <a:lstStyle/>
        <a:p>
          <a:endParaRPr lang="en-US" sz="1200"/>
        </a:p>
      </dgm:t>
    </dgm:pt>
    <dgm:pt modelId="{A6A6CE6B-73B3-D346-AF97-D4DF8FD49493}">
      <dgm:prSet phldrT="[Text]" custT="1"/>
      <dgm:spPr/>
      <dgm:t>
        <a:bodyPr/>
        <a:lstStyle/>
        <a:p>
          <a:r>
            <a:rPr lang="vi-VN" sz="1200" dirty="0"/>
            <a:t>Giao tiếp và tương tác</a:t>
          </a:r>
          <a:endParaRPr lang="en-US" sz="1200" dirty="0"/>
        </a:p>
      </dgm:t>
    </dgm:pt>
    <dgm:pt modelId="{A75EF60E-FC07-1547-8C55-3FF597ED7702}" type="parTrans" cxnId="{F43B52B1-CA9D-4F4D-A40C-44718390B8D3}">
      <dgm:prSet/>
      <dgm:spPr/>
      <dgm:t>
        <a:bodyPr/>
        <a:lstStyle/>
        <a:p>
          <a:endParaRPr lang="en-US" sz="1200"/>
        </a:p>
      </dgm:t>
    </dgm:pt>
    <dgm:pt modelId="{9D6BF31B-45DE-1943-9150-6C2AA61AAC5B}" type="sibTrans" cxnId="{F43B52B1-CA9D-4F4D-A40C-44718390B8D3}">
      <dgm:prSet/>
      <dgm:spPr/>
      <dgm:t>
        <a:bodyPr/>
        <a:lstStyle/>
        <a:p>
          <a:endParaRPr lang="en-US" sz="1200"/>
        </a:p>
      </dgm:t>
    </dgm:pt>
    <dgm:pt modelId="{2DC98DEE-1286-9042-9612-16B46C1DE37D}">
      <dgm:prSet custT="1"/>
      <dgm:spPr/>
      <dgm:t>
        <a:bodyPr/>
        <a:lstStyle/>
        <a:p>
          <a:r>
            <a:rPr lang="vi-VN" sz="1200" dirty="0"/>
            <a:t>Lòng tự trọng,cảm giác an toàn</a:t>
          </a:r>
          <a:endParaRPr lang="en-US" sz="1200" dirty="0"/>
        </a:p>
      </dgm:t>
    </dgm:pt>
    <dgm:pt modelId="{771694CA-A9AA-4A47-875E-646C0AC2BABF}" type="parTrans" cxnId="{B1C03501-A3C3-264B-8B67-E762203472BA}">
      <dgm:prSet/>
      <dgm:spPr/>
      <dgm:t>
        <a:bodyPr/>
        <a:lstStyle/>
        <a:p>
          <a:endParaRPr lang="en-US" sz="1200"/>
        </a:p>
      </dgm:t>
    </dgm:pt>
    <dgm:pt modelId="{A495C9CF-CE19-9342-A5D4-22AF0B488BD3}" type="sibTrans" cxnId="{B1C03501-A3C3-264B-8B67-E762203472BA}">
      <dgm:prSet/>
      <dgm:spPr/>
      <dgm:t>
        <a:bodyPr/>
        <a:lstStyle/>
        <a:p>
          <a:endParaRPr lang="en-US" sz="1200"/>
        </a:p>
      </dgm:t>
    </dgm:pt>
    <dgm:pt modelId="{2030D2B9-3A05-0F49-8D6C-17AD7117E0CB}">
      <dgm:prSet custT="1"/>
      <dgm:spPr/>
      <dgm:t>
        <a:bodyPr/>
        <a:lstStyle/>
        <a:p>
          <a:r>
            <a:rPr lang="vi-VN" sz="1200" dirty="0"/>
            <a:t>Môi trường sư phạm- đạo đức</a:t>
          </a:r>
          <a:endParaRPr lang="en-US" sz="1200" dirty="0"/>
        </a:p>
      </dgm:t>
    </dgm:pt>
    <dgm:pt modelId="{612A9750-4095-B24F-9D99-4EE4FB0F012D}" type="sibTrans" cxnId="{53BE613A-1430-0E41-B8EE-137326860E5E}">
      <dgm:prSet/>
      <dgm:spPr/>
      <dgm:t>
        <a:bodyPr/>
        <a:lstStyle/>
        <a:p>
          <a:endParaRPr lang="en-US" sz="1200"/>
        </a:p>
      </dgm:t>
    </dgm:pt>
    <dgm:pt modelId="{AF31ECED-5BB8-CA41-BDE6-4BC8912E1090}" type="parTrans" cxnId="{53BE613A-1430-0E41-B8EE-137326860E5E}">
      <dgm:prSet/>
      <dgm:spPr/>
      <dgm:t>
        <a:bodyPr/>
        <a:lstStyle/>
        <a:p>
          <a:endParaRPr lang="en-US" sz="1200"/>
        </a:p>
      </dgm:t>
    </dgm:pt>
    <dgm:pt modelId="{0C7724DB-2EAC-2C41-A4E5-DBDD1A3D1532}">
      <dgm:prSet custT="1"/>
      <dgm:spPr/>
      <dgm:t>
        <a:bodyPr/>
        <a:lstStyle/>
        <a:p>
          <a:r>
            <a:rPr lang="vi-VN" sz="1200" dirty="0"/>
            <a:t>Những khía cạnh văn hoá, xã hội của việc học</a:t>
          </a:r>
          <a:endParaRPr lang="en-US" sz="1200" dirty="0"/>
        </a:p>
      </dgm:t>
    </dgm:pt>
    <dgm:pt modelId="{CEBE3715-5966-B847-8FC4-499CC2E7CB73}" type="parTrans" cxnId="{37B02A9B-168B-004E-9FBD-DA6DEB3B3777}">
      <dgm:prSet/>
      <dgm:spPr/>
      <dgm:t>
        <a:bodyPr/>
        <a:lstStyle/>
        <a:p>
          <a:endParaRPr lang="en-US" sz="1200"/>
        </a:p>
      </dgm:t>
    </dgm:pt>
    <dgm:pt modelId="{2A2C6EF5-798E-9242-8675-695372701C46}" type="sibTrans" cxnId="{37B02A9B-168B-004E-9FBD-DA6DEB3B3777}">
      <dgm:prSet/>
      <dgm:spPr/>
      <dgm:t>
        <a:bodyPr/>
        <a:lstStyle/>
        <a:p>
          <a:endParaRPr lang="en-US" sz="1200"/>
        </a:p>
      </dgm:t>
    </dgm:pt>
    <dgm:pt modelId="{92C640B6-472D-754D-9D41-5D9118B21250}">
      <dgm:prSet custT="1"/>
      <dgm:spPr/>
      <dgm:t>
        <a:bodyPr/>
        <a:lstStyle/>
        <a:p>
          <a:r>
            <a:rPr lang="vi-VN" sz="1200" dirty="0"/>
            <a:t>Quyết định và giải pháp sư phạm của GV</a:t>
          </a:r>
          <a:endParaRPr lang="en-US" sz="1200" dirty="0"/>
        </a:p>
      </dgm:t>
    </dgm:pt>
    <dgm:pt modelId="{4F524B2F-D928-FA4F-BC7C-89F4785C11DF}" type="parTrans" cxnId="{45F6D80E-665B-B24A-95D5-DEBBBA34504B}">
      <dgm:prSet/>
      <dgm:spPr/>
      <dgm:t>
        <a:bodyPr/>
        <a:lstStyle/>
        <a:p>
          <a:endParaRPr lang="en-US" sz="1200"/>
        </a:p>
      </dgm:t>
    </dgm:pt>
    <dgm:pt modelId="{8CFA6ACB-ACB8-0D4A-89A9-D756B81EEF1A}" type="sibTrans" cxnId="{45F6D80E-665B-B24A-95D5-DEBBBA34504B}">
      <dgm:prSet/>
      <dgm:spPr/>
      <dgm:t>
        <a:bodyPr/>
        <a:lstStyle/>
        <a:p>
          <a:endParaRPr lang="en-US" sz="1200"/>
        </a:p>
      </dgm:t>
    </dgm:pt>
    <dgm:pt modelId="{94E440CC-4C40-D24E-A99B-F4FCC3E2E710}">
      <dgm:prSet custT="1"/>
      <dgm:spPr/>
      <dgm:t>
        <a:bodyPr/>
        <a:lstStyle/>
        <a:p>
          <a:r>
            <a:rPr lang="vi-VN" sz="1200" dirty="0"/>
            <a:t>Nhịp điệu và thời gian biểu</a:t>
          </a:r>
          <a:endParaRPr lang="en-US" sz="1200" dirty="0"/>
        </a:p>
      </dgm:t>
    </dgm:pt>
    <dgm:pt modelId="{C92005F3-FDF8-C246-9205-154063321123}" type="parTrans" cxnId="{FA0AA257-DCE9-8042-86FB-72FDADD46D70}">
      <dgm:prSet/>
      <dgm:spPr/>
      <dgm:t>
        <a:bodyPr/>
        <a:lstStyle/>
        <a:p>
          <a:endParaRPr lang="en-US" sz="1200"/>
        </a:p>
      </dgm:t>
    </dgm:pt>
    <dgm:pt modelId="{C0A48834-077F-4441-911B-06AE605D8310}" type="sibTrans" cxnId="{FA0AA257-DCE9-8042-86FB-72FDADD46D70}">
      <dgm:prSet/>
      <dgm:spPr/>
      <dgm:t>
        <a:bodyPr/>
        <a:lstStyle/>
        <a:p>
          <a:endParaRPr lang="en-US" sz="1200"/>
        </a:p>
      </dgm:t>
    </dgm:pt>
    <dgm:pt modelId="{BD44DB09-334B-3B48-A916-EFF7AF20BBF4}">
      <dgm:prSet custT="1"/>
      <dgm:spPr/>
      <dgm:t>
        <a:bodyPr/>
        <a:lstStyle/>
        <a:p>
          <a:r>
            <a:rPr lang="vi-VN" sz="1200" dirty="0"/>
            <a:t>Những trải nghiệm hỗ trợ cảm xúc</a:t>
          </a:r>
          <a:endParaRPr lang="en-US" sz="1200" dirty="0"/>
        </a:p>
      </dgm:t>
    </dgm:pt>
    <dgm:pt modelId="{274D3674-82C9-524C-8B25-86067F4EFAA6}" type="parTrans" cxnId="{7ADFE081-EFCE-C04F-8F98-2BEA074859BB}">
      <dgm:prSet/>
      <dgm:spPr/>
      <dgm:t>
        <a:bodyPr/>
        <a:lstStyle/>
        <a:p>
          <a:endParaRPr lang="en-US" sz="1200"/>
        </a:p>
      </dgm:t>
    </dgm:pt>
    <dgm:pt modelId="{B776E64E-4A9F-CE4B-8047-413C0725F056}" type="sibTrans" cxnId="{7ADFE081-EFCE-C04F-8F98-2BEA074859BB}">
      <dgm:prSet/>
      <dgm:spPr/>
      <dgm:t>
        <a:bodyPr/>
        <a:lstStyle/>
        <a:p>
          <a:endParaRPr lang="en-US" sz="1200"/>
        </a:p>
      </dgm:t>
    </dgm:pt>
    <dgm:pt modelId="{A15436EC-297B-F048-B4DB-0CC1F4E629EE}">
      <dgm:prSet custT="1"/>
      <dgm:spPr/>
      <dgm:t>
        <a:bodyPr/>
        <a:lstStyle/>
        <a:p>
          <a:r>
            <a:rPr lang="vi-VN" sz="1200" dirty="0"/>
            <a:t>Không khí, cộng đồng</a:t>
          </a:r>
          <a:endParaRPr lang="en-US" sz="1200" dirty="0"/>
        </a:p>
      </dgm:t>
    </dgm:pt>
    <dgm:pt modelId="{45E9CE59-9E49-A847-8034-93B23269D28F}" type="parTrans" cxnId="{832A77D4-3164-5347-9A6B-849ABE52A3DC}">
      <dgm:prSet/>
      <dgm:spPr/>
      <dgm:t>
        <a:bodyPr/>
        <a:lstStyle/>
        <a:p>
          <a:endParaRPr lang="en-US" sz="1200"/>
        </a:p>
      </dgm:t>
    </dgm:pt>
    <dgm:pt modelId="{AFEB66A3-8A06-6C4E-AFE6-287C9A92BAA8}" type="sibTrans" cxnId="{832A77D4-3164-5347-9A6B-849ABE52A3DC}">
      <dgm:prSet/>
      <dgm:spPr/>
      <dgm:t>
        <a:bodyPr/>
        <a:lstStyle/>
        <a:p>
          <a:endParaRPr lang="en-US" sz="1200"/>
        </a:p>
      </dgm:t>
    </dgm:pt>
    <dgm:pt modelId="{221D965E-8F50-FC4F-B604-C1CF518FFE53}">
      <dgm:prSet custT="1"/>
      <dgm:spPr/>
      <dgm:t>
        <a:bodyPr/>
        <a:lstStyle/>
        <a:p>
          <a:r>
            <a:rPr lang="vi-VN" sz="1200"/>
            <a:t>Quản lí nhóm</a:t>
          </a:r>
          <a:endParaRPr lang="en-US" sz="1200"/>
        </a:p>
      </dgm:t>
    </dgm:pt>
    <dgm:pt modelId="{5A30397E-9A77-094C-ABCB-BCB330A9A192}" type="parTrans" cxnId="{91B20A5C-5B74-B248-85FD-CD258F74AD49}">
      <dgm:prSet/>
      <dgm:spPr/>
      <dgm:t>
        <a:bodyPr/>
        <a:lstStyle/>
        <a:p>
          <a:endParaRPr lang="en-US" sz="1200"/>
        </a:p>
      </dgm:t>
    </dgm:pt>
    <dgm:pt modelId="{A3607F53-DEFD-0448-886B-EB468304EF23}" type="sibTrans" cxnId="{91B20A5C-5B74-B248-85FD-CD258F74AD49}">
      <dgm:prSet/>
      <dgm:spPr/>
      <dgm:t>
        <a:bodyPr/>
        <a:lstStyle/>
        <a:p>
          <a:endParaRPr lang="en-US" sz="1200"/>
        </a:p>
      </dgm:t>
    </dgm:pt>
    <dgm:pt modelId="{DA8AE209-73EF-9647-8887-534F28DA9907}">
      <dgm:prSet custT="1"/>
      <dgm:spPr/>
      <dgm:t>
        <a:bodyPr/>
        <a:lstStyle/>
        <a:p>
          <a:r>
            <a:rPr lang="vi-VN" sz="1200" dirty="0"/>
            <a:t>tư duy đạo đức của HS</a:t>
          </a:r>
          <a:endParaRPr lang="en-US" sz="1200" dirty="0"/>
        </a:p>
      </dgm:t>
    </dgm:pt>
    <dgm:pt modelId="{E22DD835-177D-5443-B4B0-D78EA9CAE90C}" type="parTrans" cxnId="{25F8D9F7-4A7D-8642-901D-BD2B11506F9D}">
      <dgm:prSet/>
      <dgm:spPr/>
      <dgm:t>
        <a:bodyPr/>
        <a:lstStyle/>
        <a:p>
          <a:endParaRPr lang="en-US" sz="1200"/>
        </a:p>
      </dgm:t>
    </dgm:pt>
    <dgm:pt modelId="{E15294A7-1680-FE44-8AE9-F1AF1AD3C254}" type="sibTrans" cxnId="{25F8D9F7-4A7D-8642-901D-BD2B11506F9D}">
      <dgm:prSet/>
      <dgm:spPr/>
      <dgm:t>
        <a:bodyPr/>
        <a:lstStyle/>
        <a:p>
          <a:endParaRPr lang="en-US" sz="1200"/>
        </a:p>
      </dgm:t>
    </dgm:pt>
    <dgm:pt modelId="{8003BC1C-17B3-6B47-8D99-6D6426740BB1}" type="pres">
      <dgm:prSet presAssocID="{C0EFEAA2-1AFF-4749-94BF-05BBD330A572}" presName="hierChild1" presStyleCnt="0">
        <dgm:presLayoutVars>
          <dgm:chPref val="1"/>
          <dgm:dir/>
          <dgm:animOne val="branch"/>
          <dgm:animLvl val="lvl"/>
          <dgm:resizeHandles/>
        </dgm:presLayoutVars>
      </dgm:prSet>
      <dgm:spPr/>
      <dgm:t>
        <a:bodyPr/>
        <a:lstStyle/>
        <a:p>
          <a:endParaRPr lang="en-US"/>
        </a:p>
      </dgm:t>
    </dgm:pt>
    <dgm:pt modelId="{0050F375-EC31-5347-89D9-CB72AC483624}" type="pres">
      <dgm:prSet presAssocID="{F087613C-CD7A-3F4D-A60D-8E2B569C611C}" presName="hierRoot1" presStyleCnt="0"/>
      <dgm:spPr/>
      <dgm:t>
        <a:bodyPr/>
        <a:lstStyle/>
        <a:p>
          <a:endParaRPr lang="en-US"/>
        </a:p>
      </dgm:t>
    </dgm:pt>
    <dgm:pt modelId="{67A62022-6C60-9E4A-AB7B-A0736E790C71}" type="pres">
      <dgm:prSet presAssocID="{F087613C-CD7A-3F4D-A60D-8E2B569C611C}" presName="composite" presStyleCnt="0"/>
      <dgm:spPr/>
      <dgm:t>
        <a:bodyPr/>
        <a:lstStyle/>
        <a:p>
          <a:endParaRPr lang="en-US"/>
        </a:p>
      </dgm:t>
    </dgm:pt>
    <dgm:pt modelId="{4E236D0C-D77C-E74E-92BC-13F519653B55}" type="pres">
      <dgm:prSet presAssocID="{F087613C-CD7A-3F4D-A60D-8E2B569C611C}" presName="background" presStyleLbl="node0" presStyleIdx="0" presStyleCnt="1"/>
      <dgm:spPr/>
      <dgm:t>
        <a:bodyPr/>
        <a:lstStyle/>
        <a:p>
          <a:endParaRPr lang="en-US"/>
        </a:p>
      </dgm:t>
    </dgm:pt>
    <dgm:pt modelId="{0DDB6098-406A-DB48-B15C-541FA5E0F15D}" type="pres">
      <dgm:prSet presAssocID="{F087613C-CD7A-3F4D-A60D-8E2B569C611C}" presName="text" presStyleLbl="fgAcc0" presStyleIdx="0" presStyleCnt="1" custScaleX="1760590" custScaleY="433839">
        <dgm:presLayoutVars>
          <dgm:chPref val="3"/>
        </dgm:presLayoutVars>
      </dgm:prSet>
      <dgm:spPr/>
      <dgm:t>
        <a:bodyPr/>
        <a:lstStyle/>
        <a:p>
          <a:endParaRPr lang="en-US"/>
        </a:p>
      </dgm:t>
    </dgm:pt>
    <dgm:pt modelId="{47B9EC91-32CA-C544-9504-FA279CED8573}" type="pres">
      <dgm:prSet presAssocID="{F087613C-CD7A-3F4D-A60D-8E2B569C611C}" presName="hierChild2" presStyleCnt="0"/>
      <dgm:spPr/>
      <dgm:t>
        <a:bodyPr/>
        <a:lstStyle/>
        <a:p>
          <a:endParaRPr lang="en-US"/>
        </a:p>
      </dgm:t>
    </dgm:pt>
    <dgm:pt modelId="{7C4138FD-7649-7344-803E-ADF7F077B1E6}" type="pres">
      <dgm:prSet presAssocID="{2F62F228-8656-2E43-84A6-E5F0FB462DBE}" presName="Name10" presStyleLbl="parChTrans1D2" presStyleIdx="0" presStyleCnt="3"/>
      <dgm:spPr/>
      <dgm:t>
        <a:bodyPr/>
        <a:lstStyle/>
        <a:p>
          <a:endParaRPr lang="en-US"/>
        </a:p>
      </dgm:t>
    </dgm:pt>
    <dgm:pt modelId="{68B74A9F-B66C-E842-B71A-08DDD8DDF415}" type="pres">
      <dgm:prSet presAssocID="{972940E9-45FA-8E45-AAEE-4F5CB1661AD1}" presName="hierRoot2" presStyleCnt="0"/>
      <dgm:spPr/>
      <dgm:t>
        <a:bodyPr/>
        <a:lstStyle/>
        <a:p>
          <a:endParaRPr lang="en-US"/>
        </a:p>
      </dgm:t>
    </dgm:pt>
    <dgm:pt modelId="{8357642A-2D51-4B4B-9931-1E73EEE863F8}" type="pres">
      <dgm:prSet presAssocID="{972940E9-45FA-8E45-AAEE-4F5CB1661AD1}" presName="composite2" presStyleCnt="0"/>
      <dgm:spPr/>
      <dgm:t>
        <a:bodyPr/>
        <a:lstStyle/>
        <a:p>
          <a:endParaRPr lang="en-US"/>
        </a:p>
      </dgm:t>
    </dgm:pt>
    <dgm:pt modelId="{96026B42-84AC-6142-85B6-15D166700585}" type="pres">
      <dgm:prSet presAssocID="{972940E9-45FA-8E45-AAEE-4F5CB1661AD1}" presName="background2" presStyleLbl="node2" presStyleIdx="0" presStyleCnt="3"/>
      <dgm:spPr/>
      <dgm:t>
        <a:bodyPr/>
        <a:lstStyle/>
        <a:p>
          <a:endParaRPr lang="en-US"/>
        </a:p>
      </dgm:t>
    </dgm:pt>
    <dgm:pt modelId="{5E45552F-631A-EF4B-9A59-CCA84861CA64}" type="pres">
      <dgm:prSet presAssocID="{972940E9-45FA-8E45-AAEE-4F5CB1661AD1}" presName="text2" presStyleLbl="fgAcc2" presStyleIdx="0" presStyleCnt="3" custScaleX="659096" custScaleY="732764" custLinFactX="-131191" custLinFactNeighborX="-200000" custLinFactNeighborY="-9659">
        <dgm:presLayoutVars>
          <dgm:chPref val="3"/>
        </dgm:presLayoutVars>
      </dgm:prSet>
      <dgm:spPr/>
      <dgm:t>
        <a:bodyPr/>
        <a:lstStyle/>
        <a:p>
          <a:endParaRPr lang="en-US"/>
        </a:p>
      </dgm:t>
    </dgm:pt>
    <dgm:pt modelId="{14C2C15D-D31D-EB42-99D1-3A3DC4FB9353}" type="pres">
      <dgm:prSet presAssocID="{972940E9-45FA-8E45-AAEE-4F5CB1661AD1}" presName="hierChild3" presStyleCnt="0"/>
      <dgm:spPr/>
      <dgm:t>
        <a:bodyPr/>
        <a:lstStyle/>
        <a:p>
          <a:endParaRPr lang="en-US"/>
        </a:p>
      </dgm:t>
    </dgm:pt>
    <dgm:pt modelId="{53AEFFEF-AEBD-7547-B60F-22B951DEB71A}" type="pres">
      <dgm:prSet presAssocID="{A4031EA9-66E3-B748-8D26-71DA029A2399}" presName="Name17" presStyleLbl="parChTrans1D3" presStyleIdx="0" presStyleCnt="11"/>
      <dgm:spPr/>
      <dgm:t>
        <a:bodyPr/>
        <a:lstStyle/>
        <a:p>
          <a:endParaRPr lang="en-US"/>
        </a:p>
      </dgm:t>
    </dgm:pt>
    <dgm:pt modelId="{83AF4DF1-1A48-4944-B981-0562830371E5}" type="pres">
      <dgm:prSet presAssocID="{7A618B78-8836-E447-9E20-70ABDF54BACC}" presName="hierRoot3" presStyleCnt="0"/>
      <dgm:spPr/>
      <dgm:t>
        <a:bodyPr/>
        <a:lstStyle/>
        <a:p>
          <a:endParaRPr lang="en-US"/>
        </a:p>
      </dgm:t>
    </dgm:pt>
    <dgm:pt modelId="{7D6FDE3E-DFC8-754B-8BB2-36FE331D51C6}" type="pres">
      <dgm:prSet presAssocID="{7A618B78-8836-E447-9E20-70ABDF54BACC}" presName="composite3" presStyleCnt="0"/>
      <dgm:spPr/>
      <dgm:t>
        <a:bodyPr/>
        <a:lstStyle/>
        <a:p>
          <a:endParaRPr lang="en-US"/>
        </a:p>
      </dgm:t>
    </dgm:pt>
    <dgm:pt modelId="{0EA7D4DF-A442-D449-A265-D94933183732}" type="pres">
      <dgm:prSet presAssocID="{7A618B78-8836-E447-9E20-70ABDF54BACC}" presName="background3" presStyleLbl="node3" presStyleIdx="0" presStyleCnt="11"/>
      <dgm:spPr/>
      <dgm:t>
        <a:bodyPr/>
        <a:lstStyle/>
        <a:p>
          <a:endParaRPr lang="en-US"/>
        </a:p>
      </dgm:t>
    </dgm:pt>
    <dgm:pt modelId="{9F00EC67-01B1-2842-9295-7555C7D6EA08}" type="pres">
      <dgm:prSet presAssocID="{7A618B78-8836-E447-9E20-70ABDF54BACC}" presName="text3" presStyleLbl="fgAcc3" presStyleIdx="0" presStyleCnt="11" custScaleX="443310" custScaleY="1545846" custLinFactX="-57932" custLinFactNeighborX="-100000" custLinFactNeighborY="-19317">
        <dgm:presLayoutVars>
          <dgm:chPref val="3"/>
        </dgm:presLayoutVars>
      </dgm:prSet>
      <dgm:spPr/>
      <dgm:t>
        <a:bodyPr/>
        <a:lstStyle/>
        <a:p>
          <a:endParaRPr lang="en-US"/>
        </a:p>
      </dgm:t>
    </dgm:pt>
    <dgm:pt modelId="{DA6ECDC8-73E2-D347-95CB-FD2E4912FA22}" type="pres">
      <dgm:prSet presAssocID="{7A618B78-8836-E447-9E20-70ABDF54BACC}" presName="hierChild4" presStyleCnt="0"/>
      <dgm:spPr/>
      <dgm:t>
        <a:bodyPr/>
        <a:lstStyle/>
        <a:p>
          <a:endParaRPr lang="en-US"/>
        </a:p>
      </dgm:t>
    </dgm:pt>
    <dgm:pt modelId="{222211AA-2ED5-1C47-9604-DC99DDB7D0D9}" type="pres">
      <dgm:prSet presAssocID="{87E910C0-F136-C34B-9479-CE8579F1615C}" presName="Name17" presStyleLbl="parChTrans1D3" presStyleIdx="1" presStyleCnt="11"/>
      <dgm:spPr/>
      <dgm:t>
        <a:bodyPr/>
        <a:lstStyle/>
        <a:p>
          <a:endParaRPr lang="en-US"/>
        </a:p>
      </dgm:t>
    </dgm:pt>
    <dgm:pt modelId="{019A903A-B8EC-1546-8BF3-A16E42D1316D}" type="pres">
      <dgm:prSet presAssocID="{B71FAE88-C3E5-D84E-9E90-10CB2CF16C6B}" presName="hierRoot3" presStyleCnt="0"/>
      <dgm:spPr/>
      <dgm:t>
        <a:bodyPr/>
        <a:lstStyle/>
        <a:p>
          <a:endParaRPr lang="en-US"/>
        </a:p>
      </dgm:t>
    </dgm:pt>
    <dgm:pt modelId="{421CCDAB-E0E6-5D47-B2AD-17297BB8F507}" type="pres">
      <dgm:prSet presAssocID="{B71FAE88-C3E5-D84E-9E90-10CB2CF16C6B}" presName="composite3" presStyleCnt="0"/>
      <dgm:spPr/>
      <dgm:t>
        <a:bodyPr/>
        <a:lstStyle/>
        <a:p>
          <a:endParaRPr lang="en-US"/>
        </a:p>
      </dgm:t>
    </dgm:pt>
    <dgm:pt modelId="{20799A06-1024-BD4A-A18C-887AF61D57AC}" type="pres">
      <dgm:prSet presAssocID="{B71FAE88-C3E5-D84E-9E90-10CB2CF16C6B}" presName="background3" presStyleLbl="node3" presStyleIdx="1" presStyleCnt="11"/>
      <dgm:spPr/>
      <dgm:t>
        <a:bodyPr/>
        <a:lstStyle/>
        <a:p>
          <a:endParaRPr lang="en-US"/>
        </a:p>
      </dgm:t>
    </dgm:pt>
    <dgm:pt modelId="{2AA28454-1D66-5E4E-8E83-D2D4372F747E}" type="pres">
      <dgm:prSet presAssocID="{B71FAE88-C3E5-D84E-9E90-10CB2CF16C6B}" presName="text3" presStyleLbl="fgAcc3" presStyleIdx="1" presStyleCnt="11" custScaleX="556559" custScaleY="1545846" custLinFactNeighborX="-50225" custLinFactNeighborY="-30649">
        <dgm:presLayoutVars>
          <dgm:chPref val="3"/>
        </dgm:presLayoutVars>
      </dgm:prSet>
      <dgm:spPr/>
      <dgm:t>
        <a:bodyPr/>
        <a:lstStyle/>
        <a:p>
          <a:endParaRPr lang="en-US"/>
        </a:p>
      </dgm:t>
    </dgm:pt>
    <dgm:pt modelId="{BC27B192-6C91-F248-B1FD-19C869456AD0}" type="pres">
      <dgm:prSet presAssocID="{B71FAE88-C3E5-D84E-9E90-10CB2CF16C6B}" presName="hierChild4" presStyleCnt="0"/>
      <dgm:spPr/>
      <dgm:t>
        <a:bodyPr/>
        <a:lstStyle/>
        <a:p>
          <a:endParaRPr lang="en-US"/>
        </a:p>
      </dgm:t>
    </dgm:pt>
    <dgm:pt modelId="{389FF03C-4CE0-BF42-904D-F86CEDED92BC}" type="pres">
      <dgm:prSet presAssocID="{C92005F3-FDF8-C246-9205-154063321123}" presName="Name17" presStyleLbl="parChTrans1D3" presStyleIdx="2" presStyleCnt="11"/>
      <dgm:spPr/>
      <dgm:t>
        <a:bodyPr/>
        <a:lstStyle/>
        <a:p>
          <a:endParaRPr lang="en-US"/>
        </a:p>
      </dgm:t>
    </dgm:pt>
    <dgm:pt modelId="{DB968B1F-6EAC-B44C-A8CA-C76B75153B42}" type="pres">
      <dgm:prSet presAssocID="{94E440CC-4C40-D24E-A99B-F4FCC3E2E710}" presName="hierRoot3" presStyleCnt="0"/>
      <dgm:spPr/>
      <dgm:t>
        <a:bodyPr/>
        <a:lstStyle/>
        <a:p>
          <a:endParaRPr lang="en-US"/>
        </a:p>
      </dgm:t>
    </dgm:pt>
    <dgm:pt modelId="{125F0696-2789-3B43-BB75-0C03125C035D}" type="pres">
      <dgm:prSet presAssocID="{94E440CC-4C40-D24E-A99B-F4FCC3E2E710}" presName="composite3" presStyleCnt="0"/>
      <dgm:spPr/>
      <dgm:t>
        <a:bodyPr/>
        <a:lstStyle/>
        <a:p>
          <a:endParaRPr lang="en-US"/>
        </a:p>
      </dgm:t>
    </dgm:pt>
    <dgm:pt modelId="{CEA2C644-CA18-954D-ACE4-6888D717BDCC}" type="pres">
      <dgm:prSet presAssocID="{94E440CC-4C40-D24E-A99B-F4FCC3E2E710}" presName="background3" presStyleLbl="node3" presStyleIdx="2" presStyleCnt="11"/>
      <dgm:spPr/>
      <dgm:t>
        <a:bodyPr/>
        <a:lstStyle/>
        <a:p>
          <a:endParaRPr lang="en-US"/>
        </a:p>
      </dgm:t>
    </dgm:pt>
    <dgm:pt modelId="{49402105-3903-C541-ADCD-7FCA15D74499}" type="pres">
      <dgm:prSet presAssocID="{94E440CC-4C40-D24E-A99B-F4FCC3E2E710}" presName="text3" presStyleLbl="fgAcc3" presStyleIdx="2" presStyleCnt="11" custScaleX="378186" custScaleY="1545846" custLinFactX="-17252" custLinFactNeighborX="-100000" custLinFactNeighborY="-30648">
        <dgm:presLayoutVars>
          <dgm:chPref val="3"/>
        </dgm:presLayoutVars>
      </dgm:prSet>
      <dgm:spPr/>
      <dgm:t>
        <a:bodyPr/>
        <a:lstStyle/>
        <a:p>
          <a:endParaRPr lang="en-US"/>
        </a:p>
      </dgm:t>
    </dgm:pt>
    <dgm:pt modelId="{1626CB70-F996-3C44-BA85-A8F06C37386E}" type="pres">
      <dgm:prSet presAssocID="{94E440CC-4C40-D24E-A99B-F4FCC3E2E710}" presName="hierChild4" presStyleCnt="0"/>
      <dgm:spPr/>
      <dgm:t>
        <a:bodyPr/>
        <a:lstStyle/>
        <a:p>
          <a:endParaRPr lang="en-US"/>
        </a:p>
      </dgm:t>
    </dgm:pt>
    <dgm:pt modelId="{73F0A51B-E585-4442-B7CE-8B6CAB2E665F}" type="pres">
      <dgm:prSet presAssocID="{877451B5-0EBD-364F-9D47-6E074A516404}" presName="Name10" presStyleLbl="parChTrans1D2" presStyleIdx="1" presStyleCnt="3"/>
      <dgm:spPr/>
      <dgm:t>
        <a:bodyPr/>
        <a:lstStyle/>
        <a:p>
          <a:endParaRPr lang="en-US"/>
        </a:p>
      </dgm:t>
    </dgm:pt>
    <dgm:pt modelId="{6CDA2AE7-1108-9246-99FF-F9F7E4789D8D}" type="pres">
      <dgm:prSet presAssocID="{CBBB9E6C-B482-2848-97C5-567B106FE2FD}" presName="hierRoot2" presStyleCnt="0"/>
      <dgm:spPr/>
      <dgm:t>
        <a:bodyPr/>
        <a:lstStyle/>
        <a:p>
          <a:endParaRPr lang="en-US"/>
        </a:p>
      </dgm:t>
    </dgm:pt>
    <dgm:pt modelId="{D27FBE7A-EF82-5240-9354-327C717F8C24}" type="pres">
      <dgm:prSet presAssocID="{CBBB9E6C-B482-2848-97C5-567B106FE2FD}" presName="composite2" presStyleCnt="0"/>
      <dgm:spPr/>
      <dgm:t>
        <a:bodyPr/>
        <a:lstStyle/>
        <a:p>
          <a:endParaRPr lang="en-US"/>
        </a:p>
      </dgm:t>
    </dgm:pt>
    <dgm:pt modelId="{D2BD4E17-CFD7-CE45-B65D-5C51AA2D8F04}" type="pres">
      <dgm:prSet presAssocID="{CBBB9E6C-B482-2848-97C5-567B106FE2FD}" presName="background2" presStyleLbl="node2" presStyleIdx="1" presStyleCnt="3"/>
      <dgm:spPr/>
      <dgm:t>
        <a:bodyPr/>
        <a:lstStyle/>
        <a:p>
          <a:endParaRPr lang="en-US"/>
        </a:p>
      </dgm:t>
    </dgm:pt>
    <dgm:pt modelId="{ED3D4333-5094-8B4B-9A0A-8749CA97031E}" type="pres">
      <dgm:prSet presAssocID="{CBBB9E6C-B482-2848-97C5-567B106FE2FD}" presName="text2" presStyleLbl="fgAcc2" presStyleIdx="1" presStyleCnt="3" custScaleX="813913" custScaleY="732764" custLinFactX="-34929" custLinFactNeighborX="-100000" custLinFactNeighborY="-9658">
        <dgm:presLayoutVars>
          <dgm:chPref val="3"/>
        </dgm:presLayoutVars>
      </dgm:prSet>
      <dgm:spPr/>
      <dgm:t>
        <a:bodyPr/>
        <a:lstStyle/>
        <a:p>
          <a:endParaRPr lang="en-US"/>
        </a:p>
      </dgm:t>
    </dgm:pt>
    <dgm:pt modelId="{1FD2540F-632E-2C46-AC0C-A103310B1D36}" type="pres">
      <dgm:prSet presAssocID="{CBBB9E6C-B482-2848-97C5-567B106FE2FD}" presName="hierChild3" presStyleCnt="0"/>
      <dgm:spPr/>
      <dgm:t>
        <a:bodyPr/>
        <a:lstStyle/>
        <a:p>
          <a:endParaRPr lang="en-US"/>
        </a:p>
      </dgm:t>
    </dgm:pt>
    <dgm:pt modelId="{2D809279-23F3-7C4C-80B9-5D3C3CF0817A}" type="pres">
      <dgm:prSet presAssocID="{A75EF60E-FC07-1547-8C55-3FF597ED7702}" presName="Name17" presStyleLbl="parChTrans1D3" presStyleIdx="3" presStyleCnt="11"/>
      <dgm:spPr/>
      <dgm:t>
        <a:bodyPr/>
        <a:lstStyle/>
        <a:p>
          <a:endParaRPr lang="en-US"/>
        </a:p>
      </dgm:t>
    </dgm:pt>
    <dgm:pt modelId="{06487B74-9CA2-2045-BB0A-90747CE38BA4}" type="pres">
      <dgm:prSet presAssocID="{A6A6CE6B-73B3-D346-AF97-D4DF8FD49493}" presName="hierRoot3" presStyleCnt="0"/>
      <dgm:spPr/>
      <dgm:t>
        <a:bodyPr/>
        <a:lstStyle/>
        <a:p>
          <a:endParaRPr lang="en-US"/>
        </a:p>
      </dgm:t>
    </dgm:pt>
    <dgm:pt modelId="{80892CB5-B35F-B74C-9416-A6D43BA62CD5}" type="pres">
      <dgm:prSet presAssocID="{A6A6CE6B-73B3-D346-AF97-D4DF8FD49493}" presName="composite3" presStyleCnt="0"/>
      <dgm:spPr/>
      <dgm:t>
        <a:bodyPr/>
        <a:lstStyle/>
        <a:p>
          <a:endParaRPr lang="en-US"/>
        </a:p>
      </dgm:t>
    </dgm:pt>
    <dgm:pt modelId="{F0532320-E738-0F4E-87B3-15369CA33CC7}" type="pres">
      <dgm:prSet presAssocID="{A6A6CE6B-73B3-D346-AF97-D4DF8FD49493}" presName="background3" presStyleLbl="node3" presStyleIdx="3" presStyleCnt="11"/>
      <dgm:spPr/>
      <dgm:t>
        <a:bodyPr/>
        <a:lstStyle/>
        <a:p>
          <a:endParaRPr lang="en-US"/>
        </a:p>
      </dgm:t>
    </dgm:pt>
    <dgm:pt modelId="{E192B2AA-0194-EC49-8D89-A78C47631141}" type="pres">
      <dgm:prSet presAssocID="{A6A6CE6B-73B3-D346-AF97-D4DF8FD49493}" presName="text3" presStyleLbl="fgAcc3" presStyleIdx="3" presStyleCnt="11" custScaleX="295815" custScaleY="1545846" custLinFactNeighborX="2379" custLinFactNeighborY="-37958">
        <dgm:presLayoutVars>
          <dgm:chPref val="3"/>
        </dgm:presLayoutVars>
      </dgm:prSet>
      <dgm:spPr/>
      <dgm:t>
        <a:bodyPr/>
        <a:lstStyle/>
        <a:p>
          <a:endParaRPr lang="en-US"/>
        </a:p>
      </dgm:t>
    </dgm:pt>
    <dgm:pt modelId="{090B4F5D-B4D2-E849-B2FF-8F792A1C98FF}" type="pres">
      <dgm:prSet presAssocID="{A6A6CE6B-73B3-D346-AF97-D4DF8FD49493}" presName="hierChild4" presStyleCnt="0"/>
      <dgm:spPr/>
      <dgm:t>
        <a:bodyPr/>
        <a:lstStyle/>
        <a:p>
          <a:endParaRPr lang="en-US"/>
        </a:p>
      </dgm:t>
    </dgm:pt>
    <dgm:pt modelId="{D5B9DA3D-00EB-D14C-9C10-08CC68C8CE18}" type="pres">
      <dgm:prSet presAssocID="{274D3674-82C9-524C-8B25-86067F4EFAA6}" presName="Name17" presStyleLbl="parChTrans1D3" presStyleIdx="4" presStyleCnt="11"/>
      <dgm:spPr/>
      <dgm:t>
        <a:bodyPr/>
        <a:lstStyle/>
        <a:p>
          <a:endParaRPr lang="en-US"/>
        </a:p>
      </dgm:t>
    </dgm:pt>
    <dgm:pt modelId="{E889B413-CCB3-B245-9959-1ECA583142C8}" type="pres">
      <dgm:prSet presAssocID="{BD44DB09-334B-3B48-A916-EFF7AF20BBF4}" presName="hierRoot3" presStyleCnt="0"/>
      <dgm:spPr/>
      <dgm:t>
        <a:bodyPr/>
        <a:lstStyle/>
        <a:p>
          <a:endParaRPr lang="en-US"/>
        </a:p>
      </dgm:t>
    </dgm:pt>
    <dgm:pt modelId="{E0E383D0-1BA1-2C44-AFF0-3B03E399C4D0}" type="pres">
      <dgm:prSet presAssocID="{BD44DB09-334B-3B48-A916-EFF7AF20BBF4}" presName="composite3" presStyleCnt="0"/>
      <dgm:spPr/>
      <dgm:t>
        <a:bodyPr/>
        <a:lstStyle/>
        <a:p>
          <a:endParaRPr lang="en-US"/>
        </a:p>
      </dgm:t>
    </dgm:pt>
    <dgm:pt modelId="{B4CF820B-92FA-214C-B1F9-3C38F5ADCAB0}" type="pres">
      <dgm:prSet presAssocID="{BD44DB09-334B-3B48-A916-EFF7AF20BBF4}" presName="background3" presStyleLbl="node3" presStyleIdx="4" presStyleCnt="11"/>
      <dgm:spPr/>
      <dgm:t>
        <a:bodyPr/>
        <a:lstStyle/>
        <a:p>
          <a:endParaRPr lang="en-US"/>
        </a:p>
      </dgm:t>
    </dgm:pt>
    <dgm:pt modelId="{9E4A217F-405C-0B47-9404-AB4A260185DF}" type="pres">
      <dgm:prSet presAssocID="{BD44DB09-334B-3B48-A916-EFF7AF20BBF4}" presName="text3" presStyleLbl="fgAcc3" presStyleIdx="4" presStyleCnt="11" custScaleX="401408" custScaleY="1545846" custLinFactNeighborX="30642" custLinFactNeighborY="-28973">
        <dgm:presLayoutVars>
          <dgm:chPref val="3"/>
        </dgm:presLayoutVars>
      </dgm:prSet>
      <dgm:spPr/>
      <dgm:t>
        <a:bodyPr/>
        <a:lstStyle/>
        <a:p>
          <a:endParaRPr lang="en-US"/>
        </a:p>
      </dgm:t>
    </dgm:pt>
    <dgm:pt modelId="{D33737C7-29A5-744C-992C-4E78D14E36BA}" type="pres">
      <dgm:prSet presAssocID="{BD44DB09-334B-3B48-A916-EFF7AF20BBF4}" presName="hierChild4" presStyleCnt="0"/>
      <dgm:spPr/>
      <dgm:t>
        <a:bodyPr/>
        <a:lstStyle/>
        <a:p>
          <a:endParaRPr lang="en-US"/>
        </a:p>
      </dgm:t>
    </dgm:pt>
    <dgm:pt modelId="{609A3258-A588-394A-A60E-02F612718562}" type="pres">
      <dgm:prSet presAssocID="{45E9CE59-9E49-A847-8034-93B23269D28F}" presName="Name17" presStyleLbl="parChTrans1D3" presStyleIdx="5" presStyleCnt="11"/>
      <dgm:spPr/>
      <dgm:t>
        <a:bodyPr/>
        <a:lstStyle/>
        <a:p>
          <a:endParaRPr lang="en-US"/>
        </a:p>
      </dgm:t>
    </dgm:pt>
    <dgm:pt modelId="{81848989-B1D4-BC4B-BA5E-EBD28127DC97}" type="pres">
      <dgm:prSet presAssocID="{A15436EC-297B-F048-B4DB-0CC1F4E629EE}" presName="hierRoot3" presStyleCnt="0"/>
      <dgm:spPr/>
      <dgm:t>
        <a:bodyPr/>
        <a:lstStyle/>
        <a:p>
          <a:endParaRPr lang="en-US"/>
        </a:p>
      </dgm:t>
    </dgm:pt>
    <dgm:pt modelId="{D629087C-7361-4044-BBE6-36B7D203B372}" type="pres">
      <dgm:prSet presAssocID="{A15436EC-297B-F048-B4DB-0CC1F4E629EE}" presName="composite3" presStyleCnt="0"/>
      <dgm:spPr/>
      <dgm:t>
        <a:bodyPr/>
        <a:lstStyle/>
        <a:p>
          <a:endParaRPr lang="en-US"/>
        </a:p>
      </dgm:t>
    </dgm:pt>
    <dgm:pt modelId="{77938623-7EB0-6D42-8102-E246A284DFC1}" type="pres">
      <dgm:prSet presAssocID="{A15436EC-297B-F048-B4DB-0CC1F4E629EE}" presName="background3" presStyleLbl="node3" presStyleIdx="5" presStyleCnt="11"/>
      <dgm:spPr/>
      <dgm:t>
        <a:bodyPr/>
        <a:lstStyle/>
        <a:p>
          <a:endParaRPr lang="en-US"/>
        </a:p>
      </dgm:t>
    </dgm:pt>
    <dgm:pt modelId="{30B3F6A1-C703-E447-9E1D-AA94709CB43D}" type="pres">
      <dgm:prSet presAssocID="{A15436EC-297B-F048-B4DB-0CC1F4E629EE}" presName="text3" presStyleLbl="fgAcc3" presStyleIdx="5" presStyleCnt="11" custScaleX="310744" custScaleY="1545846" custLinFactNeighborX="73570" custLinFactNeighborY="-19317">
        <dgm:presLayoutVars>
          <dgm:chPref val="3"/>
        </dgm:presLayoutVars>
      </dgm:prSet>
      <dgm:spPr/>
      <dgm:t>
        <a:bodyPr/>
        <a:lstStyle/>
        <a:p>
          <a:endParaRPr lang="en-US"/>
        </a:p>
      </dgm:t>
    </dgm:pt>
    <dgm:pt modelId="{67239B49-2EB5-C34C-9FF8-871E778AA43A}" type="pres">
      <dgm:prSet presAssocID="{A15436EC-297B-F048-B4DB-0CC1F4E629EE}" presName="hierChild4" presStyleCnt="0"/>
      <dgm:spPr/>
      <dgm:t>
        <a:bodyPr/>
        <a:lstStyle/>
        <a:p>
          <a:endParaRPr lang="en-US"/>
        </a:p>
      </dgm:t>
    </dgm:pt>
    <dgm:pt modelId="{F78BF04E-D95E-9C44-B411-B3B692B86CBC}" type="pres">
      <dgm:prSet presAssocID="{771694CA-A9AA-4A47-875E-646C0AC2BABF}" presName="Name17" presStyleLbl="parChTrans1D3" presStyleIdx="6" presStyleCnt="11"/>
      <dgm:spPr/>
      <dgm:t>
        <a:bodyPr/>
        <a:lstStyle/>
        <a:p>
          <a:endParaRPr lang="en-US"/>
        </a:p>
      </dgm:t>
    </dgm:pt>
    <dgm:pt modelId="{3B1B7521-6C8E-8D4E-A217-4BBB32541274}" type="pres">
      <dgm:prSet presAssocID="{2DC98DEE-1286-9042-9612-16B46C1DE37D}" presName="hierRoot3" presStyleCnt="0"/>
      <dgm:spPr/>
      <dgm:t>
        <a:bodyPr/>
        <a:lstStyle/>
        <a:p>
          <a:endParaRPr lang="en-US"/>
        </a:p>
      </dgm:t>
    </dgm:pt>
    <dgm:pt modelId="{0353D5DF-010B-3744-AA62-BC2797368161}" type="pres">
      <dgm:prSet presAssocID="{2DC98DEE-1286-9042-9612-16B46C1DE37D}" presName="composite3" presStyleCnt="0"/>
      <dgm:spPr/>
      <dgm:t>
        <a:bodyPr/>
        <a:lstStyle/>
        <a:p>
          <a:endParaRPr lang="en-US"/>
        </a:p>
      </dgm:t>
    </dgm:pt>
    <dgm:pt modelId="{7FDA6DE3-ADA2-AB43-8BC6-38543F611DE0}" type="pres">
      <dgm:prSet presAssocID="{2DC98DEE-1286-9042-9612-16B46C1DE37D}" presName="background3" presStyleLbl="node3" presStyleIdx="6" presStyleCnt="11"/>
      <dgm:spPr/>
      <dgm:t>
        <a:bodyPr/>
        <a:lstStyle/>
        <a:p>
          <a:endParaRPr lang="en-US"/>
        </a:p>
      </dgm:t>
    </dgm:pt>
    <dgm:pt modelId="{76ECFA82-C49D-1E4F-8BF2-692B90CFA6EF}" type="pres">
      <dgm:prSet presAssocID="{2DC98DEE-1286-9042-9612-16B46C1DE37D}" presName="text3" presStyleLbl="fgAcc3" presStyleIdx="6" presStyleCnt="11" custScaleX="363904" custScaleY="1545846" custLinFactNeighborX="61302" custLinFactNeighborY="-38634">
        <dgm:presLayoutVars>
          <dgm:chPref val="3"/>
        </dgm:presLayoutVars>
      </dgm:prSet>
      <dgm:spPr/>
      <dgm:t>
        <a:bodyPr/>
        <a:lstStyle/>
        <a:p>
          <a:endParaRPr lang="en-US"/>
        </a:p>
      </dgm:t>
    </dgm:pt>
    <dgm:pt modelId="{EF34CD8C-23F1-0246-84AF-7B53F37060D1}" type="pres">
      <dgm:prSet presAssocID="{2DC98DEE-1286-9042-9612-16B46C1DE37D}" presName="hierChild4" presStyleCnt="0"/>
      <dgm:spPr/>
      <dgm:t>
        <a:bodyPr/>
        <a:lstStyle/>
        <a:p>
          <a:endParaRPr lang="en-US"/>
        </a:p>
      </dgm:t>
    </dgm:pt>
    <dgm:pt modelId="{D4DED37F-F0D3-CD4D-AE50-FA83291527D7}" type="pres">
      <dgm:prSet presAssocID="{AF31ECED-5BB8-CA41-BDE6-4BC8912E1090}" presName="Name10" presStyleLbl="parChTrans1D2" presStyleIdx="2" presStyleCnt="3"/>
      <dgm:spPr/>
      <dgm:t>
        <a:bodyPr/>
        <a:lstStyle/>
        <a:p>
          <a:endParaRPr lang="en-US"/>
        </a:p>
      </dgm:t>
    </dgm:pt>
    <dgm:pt modelId="{19C4F849-BB37-424A-99BD-7B77CC6735CE}" type="pres">
      <dgm:prSet presAssocID="{2030D2B9-3A05-0F49-8D6C-17AD7117E0CB}" presName="hierRoot2" presStyleCnt="0"/>
      <dgm:spPr/>
      <dgm:t>
        <a:bodyPr/>
        <a:lstStyle/>
        <a:p>
          <a:endParaRPr lang="en-US"/>
        </a:p>
      </dgm:t>
    </dgm:pt>
    <dgm:pt modelId="{8EE50303-EE5D-9F4A-B5CA-2B9C84FBCCAE}" type="pres">
      <dgm:prSet presAssocID="{2030D2B9-3A05-0F49-8D6C-17AD7117E0CB}" presName="composite2" presStyleCnt="0"/>
      <dgm:spPr/>
      <dgm:t>
        <a:bodyPr/>
        <a:lstStyle/>
        <a:p>
          <a:endParaRPr lang="en-US"/>
        </a:p>
      </dgm:t>
    </dgm:pt>
    <dgm:pt modelId="{7D76BC77-7ACC-F74D-A288-355D7AD3D8DA}" type="pres">
      <dgm:prSet presAssocID="{2030D2B9-3A05-0F49-8D6C-17AD7117E0CB}" presName="background2" presStyleLbl="node2" presStyleIdx="2" presStyleCnt="3"/>
      <dgm:spPr/>
      <dgm:t>
        <a:bodyPr/>
        <a:lstStyle/>
        <a:p>
          <a:endParaRPr lang="en-US"/>
        </a:p>
      </dgm:t>
    </dgm:pt>
    <dgm:pt modelId="{44559487-8081-314F-83CC-7EAE57218969}" type="pres">
      <dgm:prSet presAssocID="{2030D2B9-3A05-0F49-8D6C-17AD7117E0CB}" presName="text2" presStyleLbl="fgAcc2" presStyleIdx="2" presStyleCnt="3" custScaleX="1133818" custScaleY="732764" custLinFactX="100000" custLinFactNeighborX="175970" custLinFactNeighborY="19316">
        <dgm:presLayoutVars>
          <dgm:chPref val="3"/>
        </dgm:presLayoutVars>
      </dgm:prSet>
      <dgm:spPr/>
      <dgm:t>
        <a:bodyPr/>
        <a:lstStyle/>
        <a:p>
          <a:endParaRPr lang="en-US"/>
        </a:p>
      </dgm:t>
    </dgm:pt>
    <dgm:pt modelId="{EDDE1723-B35D-E445-ACB9-FABFEFD15337}" type="pres">
      <dgm:prSet presAssocID="{2030D2B9-3A05-0F49-8D6C-17AD7117E0CB}" presName="hierChild3" presStyleCnt="0"/>
      <dgm:spPr/>
      <dgm:t>
        <a:bodyPr/>
        <a:lstStyle/>
        <a:p>
          <a:endParaRPr lang="en-US"/>
        </a:p>
      </dgm:t>
    </dgm:pt>
    <dgm:pt modelId="{3831B6BF-8985-5B40-BDBA-D2C68E2576E7}" type="pres">
      <dgm:prSet presAssocID="{CEBE3715-5966-B847-8FC4-499CC2E7CB73}" presName="Name17" presStyleLbl="parChTrans1D3" presStyleIdx="7" presStyleCnt="11"/>
      <dgm:spPr/>
      <dgm:t>
        <a:bodyPr/>
        <a:lstStyle/>
        <a:p>
          <a:endParaRPr lang="en-US"/>
        </a:p>
      </dgm:t>
    </dgm:pt>
    <dgm:pt modelId="{52927885-6A5B-4A41-ABB5-30309DB7F4AA}" type="pres">
      <dgm:prSet presAssocID="{0C7724DB-2EAC-2C41-A4E5-DBDD1A3D1532}" presName="hierRoot3" presStyleCnt="0"/>
      <dgm:spPr/>
      <dgm:t>
        <a:bodyPr/>
        <a:lstStyle/>
        <a:p>
          <a:endParaRPr lang="en-US"/>
        </a:p>
      </dgm:t>
    </dgm:pt>
    <dgm:pt modelId="{5AEF6C4D-026C-DB49-A771-57B8BE9BE3C3}" type="pres">
      <dgm:prSet presAssocID="{0C7724DB-2EAC-2C41-A4E5-DBDD1A3D1532}" presName="composite3" presStyleCnt="0"/>
      <dgm:spPr/>
      <dgm:t>
        <a:bodyPr/>
        <a:lstStyle/>
        <a:p>
          <a:endParaRPr lang="en-US"/>
        </a:p>
      </dgm:t>
    </dgm:pt>
    <dgm:pt modelId="{C464BA8F-4DDD-2C45-A5CB-9FBEAABB815E}" type="pres">
      <dgm:prSet presAssocID="{0C7724DB-2EAC-2C41-A4E5-DBDD1A3D1532}" presName="background3" presStyleLbl="node3" presStyleIdx="7" presStyleCnt="11"/>
      <dgm:spPr/>
      <dgm:t>
        <a:bodyPr/>
        <a:lstStyle/>
        <a:p>
          <a:endParaRPr lang="en-US"/>
        </a:p>
      </dgm:t>
    </dgm:pt>
    <dgm:pt modelId="{3F8D8704-ACFE-C94C-8797-EF51B1B8F024}" type="pres">
      <dgm:prSet presAssocID="{0C7724DB-2EAC-2C41-A4E5-DBDD1A3D1532}" presName="text3" presStyleLbl="fgAcc3" presStyleIdx="7" presStyleCnt="11" custScaleX="473344" custScaleY="1545846" custLinFactX="100000" custLinFactNeighborX="145293" custLinFactNeighborY="-9659">
        <dgm:presLayoutVars>
          <dgm:chPref val="3"/>
        </dgm:presLayoutVars>
      </dgm:prSet>
      <dgm:spPr/>
      <dgm:t>
        <a:bodyPr/>
        <a:lstStyle/>
        <a:p>
          <a:endParaRPr lang="en-US"/>
        </a:p>
      </dgm:t>
    </dgm:pt>
    <dgm:pt modelId="{389FAF43-F49F-FB44-BA2F-2D89FA8D4BD9}" type="pres">
      <dgm:prSet presAssocID="{0C7724DB-2EAC-2C41-A4E5-DBDD1A3D1532}" presName="hierChild4" presStyleCnt="0"/>
      <dgm:spPr/>
      <dgm:t>
        <a:bodyPr/>
        <a:lstStyle/>
        <a:p>
          <a:endParaRPr lang="en-US"/>
        </a:p>
      </dgm:t>
    </dgm:pt>
    <dgm:pt modelId="{396ADDEC-57AC-094C-B5A8-637AA464A5A8}" type="pres">
      <dgm:prSet presAssocID="{4F524B2F-D928-FA4F-BC7C-89F4785C11DF}" presName="Name17" presStyleLbl="parChTrans1D3" presStyleIdx="8" presStyleCnt="11"/>
      <dgm:spPr/>
      <dgm:t>
        <a:bodyPr/>
        <a:lstStyle/>
        <a:p>
          <a:endParaRPr lang="en-US"/>
        </a:p>
      </dgm:t>
    </dgm:pt>
    <dgm:pt modelId="{ACB45989-86F3-9E4B-9060-8AF9D5607968}" type="pres">
      <dgm:prSet presAssocID="{92C640B6-472D-754D-9D41-5D9118B21250}" presName="hierRoot3" presStyleCnt="0"/>
      <dgm:spPr/>
      <dgm:t>
        <a:bodyPr/>
        <a:lstStyle/>
        <a:p>
          <a:endParaRPr lang="en-US"/>
        </a:p>
      </dgm:t>
    </dgm:pt>
    <dgm:pt modelId="{2603B75F-946F-1549-BF4B-39E9BD5B9594}" type="pres">
      <dgm:prSet presAssocID="{92C640B6-472D-754D-9D41-5D9118B21250}" presName="composite3" presStyleCnt="0"/>
      <dgm:spPr/>
      <dgm:t>
        <a:bodyPr/>
        <a:lstStyle/>
        <a:p>
          <a:endParaRPr lang="en-US"/>
        </a:p>
      </dgm:t>
    </dgm:pt>
    <dgm:pt modelId="{EB984F1E-8AF3-3D46-90DF-2790A9BB5133}" type="pres">
      <dgm:prSet presAssocID="{92C640B6-472D-754D-9D41-5D9118B21250}" presName="background3" presStyleLbl="node3" presStyleIdx="8" presStyleCnt="11"/>
      <dgm:spPr/>
      <dgm:t>
        <a:bodyPr/>
        <a:lstStyle/>
        <a:p>
          <a:endParaRPr lang="en-US"/>
        </a:p>
      </dgm:t>
    </dgm:pt>
    <dgm:pt modelId="{FC71BE7D-3362-D841-B3A6-43EB58D8D63F}" type="pres">
      <dgm:prSet presAssocID="{92C640B6-472D-754D-9D41-5D9118B21250}" presName="text3" presStyleLbl="fgAcc3" presStyleIdx="8" presStyleCnt="11" custScaleX="481535" custScaleY="1545846" custLinFactX="92282" custLinFactNeighborX="100000" custLinFactNeighborY="-33692">
        <dgm:presLayoutVars>
          <dgm:chPref val="3"/>
        </dgm:presLayoutVars>
      </dgm:prSet>
      <dgm:spPr/>
      <dgm:t>
        <a:bodyPr/>
        <a:lstStyle/>
        <a:p>
          <a:endParaRPr lang="en-US"/>
        </a:p>
      </dgm:t>
    </dgm:pt>
    <dgm:pt modelId="{9E335F17-62CF-0046-9169-16CF36B81E6C}" type="pres">
      <dgm:prSet presAssocID="{92C640B6-472D-754D-9D41-5D9118B21250}" presName="hierChild4" presStyleCnt="0"/>
      <dgm:spPr/>
      <dgm:t>
        <a:bodyPr/>
        <a:lstStyle/>
        <a:p>
          <a:endParaRPr lang="en-US"/>
        </a:p>
      </dgm:t>
    </dgm:pt>
    <dgm:pt modelId="{6E48F92D-9695-0E4D-BD8D-09A7976CE645}" type="pres">
      <dgm:prSet presAssocID="{5A30397E-9A77-094C-ABCB-BCB330A9A192}" presName="Name17" presStyleLbl="parChTrans1D3" presStyleIdx="9" presStyleCnt="11"/>
      <dgm:spPr/>
      <dgm:t>
        <a:bodyPr/>
        <a:lstStyle/>
        <a:p>
          <a:endParaRPr lang="en-US"/>
        </a:p>
      </dgm:t>
    </dgm:pt>
    <dgm:pt modelId="{17A14B62-2A97-104A-B360-D801818A56B4}" type="pres">
      <dgm:prSet presAssocID="{221D965E-8F50-FC4F-B604-C1CF518FFE53}" presName="hierRoot3" presStyleCnt="0"/>
      <dgm:spPr/>
      <dgm:t>
        <a:bodyPr/>
        <a:lstStyle/>
        <a:p>
          <a:endParaRPr lang="en-US"/>
        </a:p>
      </dgm:t>
    </dgm:pt>
    <dgm:pt modelId="{B179A607-4FE5-384B-8DA3-D47114078306}" type="pres">
      <dgm:prSet presAssocID="{221D965E-8F50-FC4F-B604-C1CF518FFE53}" presName="composite3" presStyleCnt="0"/>
      <dgm:spPr/>
      <dgm:t>
        <a:bodyPr/>
        <a:lstStyle/>
        <a:p>
          <a:endParaRPr lang="en-US"/>
        </a:p>
      </dgm:t>
    </dgm:pt>
    <dgm:pt modelId="{648C646F-0B42-D746-AE8B-7A90F0948C19}" type="pres">
      <dgm:prSet presAssocID="{221D965E-8F50-FC4F-B604-C1CF518FFE53}" presName="background3" presStyleLbl="node3" presStyleIdx="9" presStyleCnt="11"/>
      <dgm:spPr/>
      <dgm:t>
        <a:bodyPr/>
        <a:lstStyle/>
        <a:p>
          <a:endParaRPr lang="en-US"/>
        </a:p>
      </dgm:t>
    </dgm:pt>
    <dgm:pt modelId="{AFD00F37-B4F4-DE42-B0B5-80CA5C721A49}" type="pres">
      <dgm:prSet presAssocID="{221D965E-8F50-FC4F-B604-C1CF518FFE53}" presName="text3" presStyleLbl="fgAcc3" presStyleIdx="9" presStyleCnt="11" custScaleX="492864" custScaleY="1545846" custLinFactNeighborX="79373" custLinFactNeighborY="-33692">
        <dgm:presLayoutVars>
          <dgm:chPref val="3"/>
        </dgm:presLayoutVars>
      </dgm:prSet>
      <dgm:spPr/>
      <dgm:t>
        <a:bodyPr/>
        <a:lstStyle/>
        <a:p>
          <a:endParaRPr lang="en-US"/>
        </a:p>
      </dgm:t>
    </dgm:pt>
    <dgm:pt modelId="{5ABBB2C1-E9A3-864C-9A9F-BFED9FC13366}" type="pres">
      <dgm:prSet presAssocID="{221D965E-8F50-FC4F-B604-C1CF518FFE53}" presName="hierChild4" presStyleCnt="0"/>
      <dgm:spPr/>
      <dgm:t>
        <a:bodyPr/>
        <a:lstStyle/>
        <a:p>
          <a:endParaRPr lang="en-US"/>
        </a:p>
      </dgm:t>
    </dgm:pt>
    <dgm:pt modelId="{D6044803-3FD1-CE48-A266-3352E7DB3A0F}" type="pres">
      <dgm:prSet presAssocID="{E22DD835-177D-5443-B4B0-D78EA9CAE90C}" presName="Name17" presStyleLbl="parChTrans1D3" presStyleIdx="10" presStyleCnt="11"/>
      <dgm:spPr/>
      <dgm:t>
        <a:bodyPr/>
        <a:lstStyle/>
        <a:p>
          <a:endParaRPr lang="en-US"/>
        </a:p>
      </dgm:t>
    </dgm:pt>
    <dgm:pt modelId="{6DA5CE4B-5CBC-F44A-BCDA-5B137D8DE373}" type="pres">
      <dgm:prSet presAssocID="{DA8AE209-73EF-9647-8887-534F28DA9907}" presName="hierRoot3" presStyleCnt="0"/>
      <dgm:spPr/>
      <dgm:t>
        <a:bodyPr/>
        <a:lstStyle/>
        <a:p>
          <a:endParaRPr lang="en-US"/>
        </a:p>
      </dgm:t>
    </dgm:pt>
    <dgm:pt modelId="{3EE86A23-6C7C-4943-8848-11FF373CBB35}" type="pres">
      <dgm:prSet presAssocID="{DA8AE209-73EF-9647-8887-534F28DA9907}" presName="composite3" presStyleCnt="0"/>
      <dgm:spPr/>
      <dgm:t>
        <a:bodyPr/>
        <a:lstStyle/>
        <a:p>
          <a:endParaRPr lang="en-US"/>
        </a:p>
      </dgm:t>
    </dgm:pt>
    <dgm:pt modelId="{50DCA5E3-63DF-3A4B-BFA5-9275D77DD83A}" type="pres">
      <dgm:prSet presAssocID="{DA8AE209-73EF-9647-8887-534F28DA9907}" presName="background3" presStyleLbl="node3" presStyleIdx="10" presStyleCnt="11"/>
      <dgm:spPr/>
      <dgm:t>
        <a:bodyPr/>
        <a:lstStyle/>
        <a:p>
          <a:endParaRPr lang="en-US"/>
        </a:p>
      </dgm:t>
    </dgm:pt>
    <dgm:pt modelId="{ADB5EC58-827E-CB4F-A22D-F2B0590673FB}" type="pres">
      <dgm:prSet presAssocID="{DA8AE209-73EF-9647-8887-534F28DA9907}" presName="text3" presStyleLbl="fgAcc3" presStyleIdx="10" presStyleCnt="11" custScaleX="309651" custScaleY="1433711" custLinFactX="9843" custLinFactNeighborX="100000" custLinFactNeighborY="30027">
        <dgm:presLayoutVars>
          <dgm:chPref val="3"/>
        </dgm:presLayoutVars>
      </dgm:prSet>
      <dgm:spPr/>
      <dgm:t>
        <a:bodyPr/>
        <a:lstStyle/>
        <a:p>
          <a:endParaRPr lang="en-US"/>
        </a:p>
      </dgm:t>
    </dgm:pt>
    <dgm:pt modelId="{4FC2AFA7-E7C2-0748-A313-8D7979F9DE83}" type="pres">
      <dgm:prSet presAssocID="{DA8AE209-73EF-9647-8887-534F28DA9907}" presName="hierChild4" presStyleCnt="0"/>
      <dgm:spPr/>
      <dgm:t>
        <a:bodyPr/>
        <a:lstStyle/>
        <a:p>
          <a:endParaRPr lang="en-US"/>
        </a:p>
      </dgm:t>
    </dgm:pt>
  </dgm:ptLst>
  <dgm:cxnLst>
    <dgm:cxn modelId="{AFF74BE5-093D-4407-8B6D-6F159CFE5FD3}" type="presOf" srcId="{274D3674-82C9-524C-8B25-86067F4EFAA6}" destId="{D5B9DA3D-00EB-D14C-9C10-08CC68C8CE18}" srcOrd="0" destOrd="0" presId="urn:microsoft.com/office/officeart/2005/8/layout/hierarchy1"/>
    <dgm:cxn modelId="{53BE613A-1430-0E41-B8EE-137326860E5E}" srcId="{F087613C-CD7A-3F4D-A60D-8E2B569C611C}" destId="{2030D2B9-3A05-0F49-8D6C-17AD7117E0CB}" srcOrd="2" destOrd="0" parTransId="{AF31ECED-5BB8-CA41-BDE6-4BC8912E1090}" sibTransId="{612A9750-4095-B24F-9D99-4EE4FB0F012D}"/>
    <dgm:cxn modelId="{653132F0-1911-5144-8633-C44A0AF2A7DD}" srcId="{972940E9-45FA-8E45-AAEE-4F5CB1661AD1}" destId="{B71FAE88-C3E5-D84E-9E90-10CB2CF16C6B}" srcOrd="1" destOrd="0" parTransId="{87E910C0-F136-C34B-9479-CE8579F1615C}" sibTransId="{7E377FB1-3212-B74E-B10D-C63B77913745}"/>
    <dgm:cxn modelId="{91B20A5C-5B74-B248-85FD-CD258F74AD49}" srcId="{2030D2B9-3A05-0F49-8D6C-17AD7117E0CB}" destId="{221D965E-8F50-FC4F-B604-C1CF518FFE53}" srcOrd="2" destOrd="0" parTransId="{5A30397E-9A77-094C-ABCB-BCB330A9A192}" sibTransId="{A3607F53-DEFD-0448-886B-EB468304EF23}"/>
    <dgm:cxn modelId="{F43B52B1-CA9D-4F4D-A40C-44718390B8D3}" srcId="{CBBB9E6C-B482-2848-97C5-567B106FE2FD}" destId="{A6A6CE6B-73B3-D346-AF97-D4DF8FD49493}" srcOrd="0" destOrd="0" parTransId="{A75EF60E-FC07-1547-8C55-3FF597ED7702}" sibTransId="{9D6BF31B-45DE-1943-9150-6C2AA61AAC5B}"/>
    <dgm:cxn modelId="{6A35709C-14A5-41E2-8717-BAF2A92ABB71}" type="presOf" srcId="{B71FAE88-C3E5-D84E-9E90-10CB2CF16C6B}" destId="{2AA28454-1D66-5E4E-8E83-D2D4372F747E}" srcOrd="0" destOrd="0" presId="urn:microsoft.com/office/officeart/2005/8/layout/hierarchy1"/>
    <dgm:cxn modelId="{1F4A5FF5-76EB-4FB9-A8C2-67EF792617B8}" type="presOf" srcId="{221D965E-8F50-FC4F-B604-C1CF518FFE53}" destId="{AFD00F37-B4F4-DE42-B0B5-80CA5C721A49}" srcOrd="0" destOrd="0" presId="urn:microsoft.com/office/officeart/2005/8/layout/hierarchy1"/>
    <dgm:cxn modelId="{3787799F-A48D-B54F-815A-E8BC512F888A}" srcId="{972940E9-45FA-8E45-AAEE-4F5CB1661AD1}" destId="{7A618B78-8836-E447-9E20-70ABDF54BACC}" srcOrd="0" destOrd="0" parTransId="{A4031EA9-66E3-B748-8D26-71DA029A2399}" sibTransId="{07420ADF-0E31-0A4A-8991-CD606F46009A}"/>
    <dgm:cxn modelId="{E0B69DF6-B577-43DB-8628-FDE2BEF5A652}" type="presOf" srcId="{E22DD835-177D-5443-B4B0-D78EA9CAE90C}" destId="{D6044803-3FD1-CE48-A266-3352E7DB3A0F}" srcOrd="0" destOrd="0" presId="urn:microsoft.com/office/officeart/2005/8/layout/hierarchy1"/>
    <dgm:cxn modelId="{FA0AA257-DCE9-8042-86FB-72FDADD46D70}" srcId="{972940E9-45FA-8E45-AAEE-4F5CB1661AD1}" destId="{94E440CC-4C40-D24E-A99B-F4FCC3E2E710}" srcOrd="2" destOrd="0" parTransId="{C92005F3-FDF8-C246-9205-154063321123}" sibTransId="{C0A48834-077F-4441-911B-06AE605D8310}"/>
    <dgm:cxn modelId="{7ADFE081-EFCE-C04F-8F98-2BEA074859BB}" srcId="{CBBB9E6C-B482-2848-97C5-567B106FE2FD}" destId="{BD44DB09-334B-3B48-A916-EFF7AF20BBF4}" srcOrd="1" destOrd="0" parTransId="{274D3674-82C9-524C-8B25-86067F4EFAA6}" sibTransId="{B776E64E-4A9F-CE4B-8047-413C0725F056}"/>
    <dgm:cxn modelId="{19B59AC2-64B0-CE47-92CE-E13D25ED9EAE}" srcId="{F087613C-CD7A-3F4D-A60D-8E2B569C611C}" destId="{CBBB9E6C-B482-2848-97C5-567B106FE2FD}" srcOrd="1" destOrd="0" parTransId="{877451B5-0EBD-364F-9D47-6E074A516404}" sibTransId="{77BD2324-B12C-1A4A-ACEE-FD6EDD4E997C}"/>
    <dgm:cxn modelId="{DC48811D-0074-47A0-ABB4-1EE19B781B6E}" type="presOf" srcId="{CBBB9E6C-B482-2848-97C5-567B106FE2FD}" destId="{ED3D4333-5094-8B4B-9A0A-8749CA97031E}" srcOrd="0" destOrd="0" presId="urn:microsoft.com/office/officeart/2005/8/layout/hierarchy1"/>
    <dgm:cxn modelId="{C3A5D2B2-3C21-4A22-9B80-E0045BA8E173}" type="presOf" srcId="{5A30397E-9A77-094C-ABCB-BCB330A9A192}" destId="{6E48F92D-9695-0E4D-BD8D-09A7976CE645}" srcOrd="0" destOrd="0" presId="urn:microsoft.com/office/officeart/2005/8/layout/hierarchy1"/>
    <dgm:cxn modelId="{3D8C9C47-26E4-4655-9BBF-6B737E690127}" type="presOf" srcId="{2DC98DEE-1286-9042-9612-16B46C1DE37D}" destId="{76ECFA82-C49D-1E4F-8BF2-692B90CFA6EF}" srcOrd="0" destOrd="0" presId="urn:microsoft.com/office/officeart/2005/8/layout/hierarchy1"/>
    <dgm:cxn modelId="{B1C03501-A3C3-264B-8B67-E762203472BA}" srcId="{CBBB9E6C-B482-2848-97C5-567B106FE2FD}" destId="{2DC98DEE-1286-9042-9612-16B46C1DE37D}" srcOrd="3" destOrd="0" parTransId="{771694CA-A9AA-4A47-875E-646C0AC2BABF}" sibTransId="{A495C9CF-CE19-9342-A5D4-22AF0B488BD3}"/>
    <dgm:cxn modelId="{44714C1A-0B15-4BE6-AB72-34AD54C12CF2}" type="presOf" srcId="{2F62F228-8656-2E43-84A6-E5F0FB462DBE}" destId="{7C4138FD-7649-7344-803E-ADF7F077B1E6}" srcOrd="0" destOrd="0" presId="urn:microsoft.com/office/officeart/2005/8/layout/hierarchy1"/>
    <dgm:cxn modelId="{2341BA40-F2F0-EB43-9D9F-DC8E50D9C864}" srcId="{F087613C-CD7A-3F4D-A60D-8E2B569C611C}" destId="{972940E9-45FA-8E45-AAEE-4F5CB1661AD1}" srcOrd="0" destOrd="0" parTransId="{2F62F228-8656-2E43-84A6-E5F0FB462DBE}" sibTransId="{10E8FDA8-1C99-D44F-AC5E-D20CDECF1D37}"/>
    <dgm:cxn modelId="{6E49C36C-9EBF-47C5-B941-B37D4A02B8D7}" type="presOf" srcId="{A75EF60E-FC07-1547-8C55-3FF597ED7702}" destId="{2D809279-23F3-7C4C-80B9-5D3C3CF0817A}" srcOrd="0" destOrd="0" presId="urn:microsoft.com/office/officeart/2005/8/layout/hierarchy1"/>
    <dgm:cxn modelId="{48530127-8CFE-4E7D-959B-F0B5A3B9ECE9}" type="presOf" srcId="{DA8AE209-73EF-9647-8887-534F28DA9907}" destId="{ADB5EC58-827E-CB4F-A22D-F2B0590673FB}" srcOrd="0" destOrd="0" presId="urn:microsoft.com/office/officeart/2005/8/layout/hierarchy1"/>
    <dgm:cxn modelId="{5750A61D-5273-4116-AAA2-E6B03521E034}" type="presOf" srcId="{2030D2B9-3A05-0F49-8D6C-17AD7117E0CB}" destId="{44559487-8081-314F-83CC-7EAE57218969}" srcOrd="0" destOrd="0" presId="urn:microsoft.com/office/officeart/2005/8/layout/hierarchy1"/>
    <dgm:cxn modelId="{832A77D4-3164-5347-9A6B-849ABE52A3DC}" srcId="{CBBB9E6C-B482-2848-97C5-567B106FE2FD}" destId="{A15436EC-297B-F048-B4DB-0CC1F4E629EE}" srcOrd="2" destOrd="0" parTransId="{45E9CE59-9E49-A847-8034-93B23269D28F}" sibTransId="{AFEB66A3-8A06-6C4E-AFE6-287C9A92BAA8}"/>
    <dgm:cxn modelId="{D2791590-3DA7-41D0-A47E-7B23851F998F}" type="presOf" srcId="{4F524B2F-D928-FA4F-BC7C-89F4785C11DF}" destId="{396ADDEC-57AC-094C-B5A8-637AA464A5A8}" srcOrd="0" destOrd="0" presId="urn:microsoft.com/office/officeart/2005/8/layout/hierarchy1"/>
    <dgm:cxn modelId="{F05B1C7C-AA16-48C5-B261-827D423762EE}" type="presOf" srcId="{7A618B78-8836-E447-9E20-70ABDF54BACC}" destId="{9F00EC67-01B1-2842-9295-7555C7D6EA08}" srcOrd="0" destOrd="0" presId="urn:microsoft.com/office/officeart/2005/8/layout/hierarchy1"/>
    <dgm:cxn modelId="{A75408BA-F065-4A6B-8D18-3D36ACE03172}" type="presOf" srcId="{C92005F3-FDF8-C246-9205-154063321123}" destId="{389FF03C-4CE0-BF42-904D-F86CEDED92BC}" srcOrd="0" destOrd="0" presId="urn:microsoft.com/office/officeart/2005/8/layout/hierarchy1"/>
    <dgm:cxn modelId="{418EFA4E-0D1F-484B-91AF-2D738193A1A6}" type="presOf" srcId="{F087613C-CD7A-3F4D-A60D-8E2B569C611C}" destId="{0DDB6098-406A-DB48-B15C-541FA5E0F15D}" srcOrd="0" destOrd="0" presId="urn:microsoft.com/office/officeart/2005/8/layout/hierarchy1"/>
    <dgm:cxn modelId="{6D1BD4C1-E961-49F1-85B1-5CCF65635FE9}" type="presOf" srcId="{972940E9-45FA-8E45-AAEE-4F5CB1661AD1}" destId="{5E45552F-631A-EF4B-9A59-CCA84861CA64}" srcOrd="0" destOrd="0" presId="urn:microsoft.com/office/officeart/2005/8/layout/hierarchy1"/>
    <dgm:cxn modelId="{A6B3E1E4-9B1A-E241-8C8B-4662989D0F16}" srcId="{C0EFEAA2-1AFF-4749-94BF-05BBD330A572}" destId="{F087613C-CD7A-3F4D-A60D-8E2B569C611C}" srcOrd="0" destOrd="0" parTransId="{9A6BEAE9-8CA6-0746-B77A-B7C9A99584C9}" sibTransId="{A3F2F64A-F88B-784D-AA48-373ED56A300A}"/>
    <dgm:cxn modelId="{189A5E24-BF32-4985-B0E9-D3C9123485D5}" type="presOf" srcId="{92C640B6-472D-754D-9D41-5D9118B21250}" destId="{FC71BE7D-3362-D841-B3A6-43EB58D8D63F}" srcOrd="0" destOrd="0" presId="urn:microsoft.com/office/officeart/2005/8/layout/hierarchy1"/>
    <dgm:cxn modelId="{50DBE295-B5FB-4EAD-9C21-542BC0120F09}" type="presOf" srcId="{771694CA-A9AA-4A47-875E-646C0AC2BABF}" destId="{F78BF04E-D95E-9C44-B411-B3B692B86CBC}" srcOrd="0" destOrd="0" presId="urn:microsoft.com/office/officeart/2005/8/layout/hierarchy1"/>
    <dgm:cxn modelId="{37B02A9B-168B-004E-9FBD-DA6DEB3B3777}" srcId="{2030D2B9-3A05-0F49-8D6C-17AD7117E0CB}" destId="{0C7724DB-2EAC-2C41-A4E5-DBDD1A3D1532}" srcOrd="0" destOrd="0" parTransId="{CEBE3715-5966-B847-8FC4-499CC2E7CB73}" sibTransId="{2A2C6EF5-798E-9242-8675-695372701C46}"/>
    <dgm:cxn modelId="{742943E0-98C2-4C16-8380-95F901777FB1}" type="presOf" srcId="{94E440CC-4C40-D24E-A99B-F4FCC3E2E710}" destId="{49402105-3903-C541-ADCD-7FCA15D74499}" srcOrd="0" destOrd="0" presId="urn:microsoft.com/office/officeart/2005/8/layout/hierarchy1"/>
    <dgm:cxn modelId="{6B5807A6-3AF5-4F4E-9D64-5F7862332857}" type="presOf" srcId="{AF31ECED-5BB8-CA41-BDE6-4BC8912E1090}" destId="{D4DED37F-F0D3-CD4D-AE50-FA83291527D7}" srcOrd="0" destOrd="0" presId="urn:microsoft.com/office/officeart/2005/8/layout/hierarchy1"/>
    <dgm:cxn modelId="{D635F97E-69F3-4339-8870-1BBBF16117D8}" type="presOf" srcId="{877451B5-0EBD-364F-9D47-6E074A516404}" destId="{73F0A51B-E585-4442-B7CE-8B6CAB2E665F}" srcOrd="0" destOrd="0" presId="urn:microsoft.com/office/officeart/2005/8/layout/hierarchy1"/>
    <dgm:cxn modelId="{45F6D80E-665B-B24A-95D5-DEBBBA34504B}" srcId="{2030D2B9-3A05-0F49-8D6C-17AD7117E0CB}" destId="{92C640B6-472D-754D-9D41-5D9118B21250}" srcOrd="1" destOrd="0" parTransId="{4F524B2F-D928-FA4F-BC7C-89F4785C11DF}" sibTransId="{8CFA6ACB-ACB8-0D4A-89A9-D756B81EEF1A}"/>
    <dgm:cxn modelId="{58C626CD-DB45-44D4-BEE3-2B0971AF2D9D}" type="presOf" srcId="{A15436EC-297B-F048-B4DB-0CC1F4E629EE}" destId="{30B3F6A1-C703-E447-9E1D-AA94709CB43D}" srcOrd="0" destOrd="0" presId="urn:microsoft.com/office/officeart/2005/8/layout/hierarchy1"/>
    <dgm:cxn modelId="{01C68EB6-AE20-4FC6-A1A7-526A9DF422B7}" type="presOf" srcId="{A6A6CE6B-73B3-D346-AF97-D4DF8FD49493}" destId="{E192B2AA-0194-EC49-8D89-A78C47631141}" srcOrd="0" destOrd="0" presId="urn:microsoft.com/office/officeart/2005/8/layout/hierarchy1"/>
    <dgm:cxn modelId="{44E328F6-3702-4F95-88CE-CACC8BE06284}" type="presOf" srcId="{A4031EA9-66E3-B748-8D26-71DA029A2399}" destId="{53AEFFEF-AEBD-7547-B60F-22B951DEB71A}" srcOrd="0" destOrd="0" presId="urn:microsoft.com/office/officeart/2005/8/layout/hierarchy1"/>
    <dgm:cxn modelId="{B577B7FF-B741-4315-BF7D-43331E386C33}" type="presOf" srcId="{C0EFEAA2-1AFF-4749-94BF-05BBD330A572}" destId="{8003BC1C-17B3-6B47-8D99-6D6426740BB1}" srcOrd="0" destOrd="0" presId="urn:microsoft.com/office/officeart/2005/8/layout/hierarchy1"/>
    <dgm:cxn modelId="{25F8D9F7-4A7D-8642-901D-BD2B11506F9D}" srcId="{2030D2B9-3A05-0F49-8D6C-17AD7117E0CB}" destId="{DA8AE209-73EF-9647-8887-534F28DA9907}" srcOrd="3" destOrd="0" parTransId="{E22DD835-177D-5443-B4B0-D78EA9CAE90C}" sibTransId="{E15294A7-1680-FE44-8AE9-F1AF1AD3C254}"/>
    <dgm:cxn modelId="{C0119FFC-832F-4AC0-BE7E-7F3302C6E373}" type="presOf" srcId="{CEBE3715-5966-B847-8FC4-499CC2E7CB73}" destId="{3831B6BF-8985-5B40-BDBA-D2C68E2576E7}" srcOrd="0" destOrd="0" presId="urn:microsoft.com/office/officeart/2005/8/layout/hierarchy1"/>
    <dgm:cxn modelId="{74DB4209-382E-410E-9520-E037EC8BB7BA}" type="presOf" srcId="{87E910C0-F136-C34B-9479-CE8579F1615C}" destId="{222211AA-2ED5-1C47-9604-DC99DDB7D0D9}" srcOrd="0" destOrd="0" presId="urn:microsoft.com/office/officeart/2005/8/layout/hierarchy1"/>
    <dgm:cxn modelId="{9ADAA034-973A-4AF7-ABE4-062EA65EF86D}" type="presOf" srcId="{45E9CE59-9E49-A847-8034-93B23269D28F}" destId="{609A3258-A588-394A-A60E-02F612718562}" srcOrd="0" destOrd="0" presId="urn:microsoft.com/office/officeart/2005/8/layout/hierarchy1"/>
    <dgm:cxn modelId="{62DC0E8B-343B-4793-8A0D-9B7916701908}" type="presOf" srcId="{BD44DB09-334B-3B48-A916-EFF7AF20BBF4}" destId="{9E4A217F-405C-0B47-9404-AB4A260185DF}" srcOrd="0" destOrd="0" presId="urn:microsoft.com/office/officeart/2005/8/layout/hierarchy1"/>
    <dgm:cxn modelId="{385D0AB7-9CC1-4B87-8530-CECA506DDE42}" type="presOf" srcId="{0C7724DB-2EAC-2C41-A4E5-DBDD1A3D1532}" destId="{3F8D8704-ACFE-C94C-8797-EF51B1B8F024}" srcOrd="0" destOrd="0" presId="urn:microsoft.com/office/officeart/2005/8/layout/hierarchy1"/>
    <dgm:cxn modelId="{0E0019D0-4D42-43A6-8347-D133A7388204}" type="presParOf" srcId="{8003BC1C-17B3-6B47-8D99-6D6426740BB1}" destId="{0050F375-EC31-5347-89D9-CB72AC483624}" srcOrd="0" destOrd="0" presId="urn:microsoft.com/office/officeart/2005/8/layout/hierarchy1"/>
    <dgm:cxn modelId="{485B7A73-6776-41B1-9BB7-22B5AA287A50}" type="presParOf" srcId="{0050F375-EC31-5347-89D9-CB72AC483624}" destId="{67A62022-6C60-9E4A-AB7B-A0736E790C71}" srcOrd="0" destOrd="0" presId="urn:microsoft.com/office/officeart/2005/8/layout/hierarchy1"/>
    <dgm:cxn modelId="{A34100A1-2D5A-4869-9985-BA44C6F75270}" type="presParOf" srcId="{67A62022-6C60-9E4A-AB7B-A0736E790C71}" destId="{4E236D0C-D77C-E74E-92BC-13F519653B55}" srcOrd="0" destOrd="0" presId="urn:microsoft.com/office/officeart/2005/8/layout/hierarchy1"/>
    <dgm:cxn modelId="{C6BC5356-4BAA-40DD-8136-423313772F41}" type="presParOf" srcId="{67A62022-6C60-9E4A-AB7B-A0736E790C71}" destId="{0DDB6098-406A-DB48-B15C-541FA5E0F15D}" srcOrd="1" destOrd="0" presId="urn:microsoft.com/office/officeart/2005/8/layout/hierarchy1"/>
    <dgm:cxn modelId="{82D8D01B-1D2A-4B78-9BB7-68BC04F226AE}" type="presParOf" srcId="{0050F375-EC31-5347-89D9-CB72AC483624}" destId="{47B9EC91-32CA-C544-9504-FA279CED8573}" srcOrd="1" destOrd="0" presId="urn:microsoft.com/office/officeart/2005/8/layout/hierarchy1"/>
    <dgm:cxn modelId="{5A4D2D28-0034-492C-B9F6-D52E2795F216}" type="presParOf" srcId="{47B9EC91-32CA-C544-9504-FA279CED8573}" destId="{7C4138FD-7649-7344-803E-ADF7F077B1E6}" srcOrd="0" destOrd="0" presId="urn:microsoft.com/office/officeart/2005/8/layout/hierarchy1"/>
    <dgm:cxn modelId="{50EFF8EB-FE63-44BB-A0E5-A3402DB64C96}" type="presParOf" srcId="{47B9EC91-32CA-C544-9504-FA279CED8573}" destId="{68B74A9F-B66C-E842-B71A-08DDD8DDF415}" srcOrd="1" destOrd="0" presId="urn:microsoft.com/office/officeart/2005/8/layout/hierarchy1"/>
    <dgm:cxn modelId="{C4D7BA1B-02BC-4155-9D58-7DAEE5D36CD0}" type="presParOf" srcId="{68B74A9F-B66C-E842-B71A-08DDD8DDF415}" destId="{8357642A-2D51-4B4B-9931-1E73EEE863F8}" srcOrd="0" destOrd="0" presId="urn:microsoft.com/office/officeart/2005/8/layout/hierarchy1"/>
    <dgm:cxn modelId="{34588995-C1B5-454E-9FCA-3944AAF16F0C}" type="presParOf" srcId="{8357642A-2D51-4B4B-9931-1E73EEE863F8}" destId="{96026B42-84AC-6142-85B6-15D166700585}" srcOrd="0" destOrd="0" presId="urn:microsoft.com/office/officeart/2005/8/layout/hierarchy1"/>
    <dgm:cxn modelId="{45CB3A0B-36E9-4F85-8385-81FD6D963CB1}" type="presParOf" srcId="{8357642A-2D51-4B4B-9931-1E73EEE863F8}" destId="{5E45552F-631A-EF4B-9A59-CCA84861CA64}" srcOrd="1" destOrd="0" presId="urn:microsoft.com/office/officeart/2005/8/layout/hierarchy1"/>
    <dgm:cxn modelId="{963D6629-8018-49CA-933D-07572634DD16}" type="presParOf" srcId="{68B74A9F-B66C-E842-B71A-08DDD8DDF415}" destId="{14C2C15D-D31D-EB42-99D1-3A3DC4FB9353}" srcOrd="1" destOrd="0" presId="urn:microsoft.com/office/officeart/2005/8/layout/hierarchy1"/>
    <dgm:cxn modelId="{3C2E7F44-D4FC-493B-B1ED-9B37071A2C5F}" type="presParOf" srcId="{14C2C15D-D31D-EB42-99D1-3A3DC4FB9353}" destId="{53AEFFEF-AEBD-7547-B60F-22B951DEB71A}" srcOrd="0" destOrd="0" presId="urn:microsoft.com/office/officeart/2005/8/layout/hierarchy1"/>
    <dgm:cxn modelId="{60EC3104-FF25-49C0-8C95-CB8003ED2913}" type="presParOf" srcId="{14C2C15D-D31D-EB42-99D1-3A3DC4FB9353}" destId="{83AF4DF1-1A48-4944-B981-0562830371E5}" srcOrd="1" destOrd="0" presId="urn:microsoft.com/office/officeart/2005/8/layout/hierarchy1"/>
    <dgm:cxn modelId="{28E19E7E-B10C-4A84-A2A4-C36EDC15C677}" type="presParOf" srcId="{83AF4DF1-1A48-4944-B981-0562830371E5}" destId="{7D6FDE3E-DFC8-754B-8BB2-36FE331D51C6}" srcOrd="0" destOrd="0" presId="urn:microsoft.com/office/officeart/2005/8/layout/hierarchy1"/>
    <dgm:cxn modelId="{3B2C81E5-7DEB-402E-B7CB-3FD2CE30D56E}" type="presParOf" srcId="{7D6FDE3E-DFC8-754B-8BB2-36FE331D51C6}" destId="{0EA7D4DF-A442-D449-A265-D94933183732}" srcOrd="0" destOrd="0" presId="urn:microsoft.com/office/officeart/2005/8/layout/hierarchy1"/>
    <dgm:cxn modelId="{F93FCBE1-D06C-4315-966F-03F30EAD8F51}" type="presParOf" srcId="{7D6FDE3E-DFC8-754B-8BB2-36FE331D51C6}" destId="{9F00EC67-01B1-2842-9295-7555C7D6EA08}" srcOrd="1" destOrd="0" presId="urn:microsoft.com/office/officeart/2005/8/layout/hierarchy1"/>
    <dgm:cxn modelId="{F8CB1DE3-A41C-4AB8-AAF0-8EFBC8A627B6}" type="presParOf" srcId="{83AF4DF1-1A48-4944-B981-0562830371E5}" destId="{DA6ECDC8-73E2-D347-95CB-FD2E4912FA22}" srcOrd="1" destOrd="0" presId="urn:microsoft.com/office/officeart/2005/8/layout/hierarchy1"/>
    <dgm:cxn modelId="{5EE5DDBA-1B8E-4C20-936F-6DF2E0F3809E}" type="presParOf" srcId="{14C2C15D-D31D-EB42-99D1-3A3DC4FB9353}" destId="{222211AA-2ED5-1C47-9604-DC99DDB7D0D9}" srcOrd="2" destOrd="0" presId="urn:microsoft.com/office/officeart/2005/8/layout/hierarchy1"/>
    <dgm:cxn modelId="{E86CE3A4-C4B8-4D25-9EE6-3E7C88B01AE1}" type="presParOf" srcId="{14C2C15D-D31D-EB42-99D1-3A3DC4FB9353}" destId="{019A903A-B8EC-1546-8BF3-A16E42D1316D}" srcOrd="3" destOrd="0" presId="urn:microsoft.com/office/officeart/2005/8/layout/hierarchy1"/>
    <dgm:cxn modelId="{E8DF75FF-A79A-43DC-B1F9-3FD83EC2B09B}" type="presParOf" srcId="{019A903A-B8EC-1546-8BF3-A16E42D1316D}" destId="{421CCDAB-E0E6-5D47-B2AD-17297BB8F507}" srcOrd="0" destOrd="0" presId="urn:microsoft.com/office/officeart/2005/8/layout/hierarchy1"/>
    <dgm:cxn modelId="{D960AC5D-D647-4C47-826B-252ACEC692C6}" type="presParOf" srcId="{421CCDAB-E0E6-5D47-B2AD-17297BB8F507}" destId="{20799A06-1024-BD4A-A18C-887AF61D57AC}" srcOrd="0" destOrd="0" presId="urn:microsoft.com/office/officeart/2005/8/layout/hierarchy1"/>
    <dgm:cxn modelId="{7E695D63-FBCC-456B-BEE9-8AB544CEDF77}" type="presParOf" srcId="{421CCDAB-E0E6-5D47-B2AD-17297BB8F507}" destId="{2AA28454-1D66-5E4E-8E83-D2D4372F747E}" srcOrd="1" destOrd="0" presId="urn:microsoft.com/office/officeart/2005/8/layout/hierarchy1"/>
    <dgm:cxn modelId="{F72C18DD-A49B-4611-9CFB-3EC202D11551}" type="presParOf" srcId="{019A903A-B8EC-1546-8BF3-A16E42D1316D}" destId="{BC27B192-6C91-F248-B1FD-19C869456AD0}" srcOrd="1" destOrd="0" presId="urn:microsoft.com/office/officeart/2005/8/layout/hierarchy1"/>
    <dgm:cxn modelId="{96BF5575-1B5A-42E3-BB86-3B040DC35F78}" type="presParOf" srcId="{14C2C15D-D31D-EB42-99D1-3A3DC4FB9353}" destId="{389FF03C-4CE0-BF42-904D-F86CEDED92BC}" srcOrd="4" destOrd="0" presId="urn:microsoft.com/office/officeart/2005/8/layout/hierarchy1"/>
    <dgm:cxn modelId="{35B704CE-A072-48A3-8B81-AA260EE80F2C}" type="presParOf" srcId="{14C2C15D-D31D-EB42-99D1-3A3DC4FB9353}" destId="{DB968B1F-6EAC-B44C-A8CA-C76B75153B42}" srcOrd="5" destOrd="0" presId="urn:microsoft.com/office/officeart/2005/8/layout/hierarchy1"/>
    <dgm:cxn modelId="{069A1F2C-2833-4DD5-A51D-481A31314582}" type="presParOf" srcId="{DB968B1F-6EAC-B44C-A8CA-C76B75153B42}" destId="{125F0696-2789-3B43-BB75-0C03125C035D}" srcOrd="0" destOrd="0" presId="urn:microsoft.com/office/officeart/2005/8/layout/hierarchy1"/>
    <dgm:cxn modelId="{CADF6DE9-5A2F-4711-BEA7-DC95BD674F3E}" type="presParOf" srcId="{125F0696-2789-3B43-BB75-0C03125C035D}" destId="{CEA2C644-CA18-954D-ACE4-6888D717BDCC}" srcOrd="0" destOrd="0" presId="urn:microsoft.com/office/officeart/2005/8/layout/hierarchy1"/>
    <dgm:cxn modelId="{D3EE5092-7644-4E93-B17A-7157EDAD0FB9}" type="presParOf" srcId="{125F0696-2789-3B43-BB75-0C03125C035D}" destId="{49402105-3903-C541-ADCD-7FCA15D74499}" srcOrd="1" destOrd="0" presId="urn:microsoft.com/office/officeart/2005/8/layout/hierarchy1"/>
    <dgm:cxn modelId="{96924276-433F-4EE4-A2B3-D54300EC3823}" type="presParOf" srcId="{DB968B1F-6EAC-B44C-A8CA-C76B75153B42}" destId="{1626CB70-F996-3C44-BA85-A8F06C37386E}" srcOrd="1" destOrd="0" presId="urn:microsoft.com/office/officeart/2005/8/layout/hierarchy1"/>
    <dgm:cxn modelId="{D0B83895-0BB3-4ECD-AD98-2F0C5D4EF93A}" type="presParOf" srcId="{47B9EC91-32CA-C544-9504-FA279CED8573}" destId="{73F0A51B-E585-4442-B7CE-8B6CAB2E665F}" srcOrd="2" destOrd="0" presId="urn:microsoft.com/office/officeart/2005/8/layout/hierarchy1"/>
    <dgm:cxn modelId="{FB128DC8-E199-46E0-A2B6-7EF141C71871}" type="presParOf" srcId="{47B9EC91-32CA-C544-9504-FA279CED8573}" destId="{6CDA2AE7-1108-9246-99FF-F9F7E4789D8D}" srcOrd="3" destOrd="0" presId="urn:microsoft.com/office/officeart/2005/8/layout/hierarchy1"/>
    <dgm:cxn modelId="{CB74C494-B419-4E74-95E9-2B1F06D87E85}" type="presParOf" srcId="{6CDA2AE7-1108-9246-99FF-F9F7E4789D8D}" destId="{D27FBE7A-EF82-5240-9354-327C717F8C24}" srcOrd="0" destOrd="0" presId="urn:microsoft.com/office/officeart/2005/8/layout/hierarchy1"/>
    <dgm:cxn modelId="{D5135133-DA97-4EAF-9C7B-0DF8F00896D7}" type="presParOf" srcId="{D27FBE7A-EF82-5240-9354-327C717F8C24}" destId="{D2BD4E17-CFD7-CE45-B65D-5C51AA2D8F04}" srcOrd="0" destOrd="0" presId="urn:microsoft.com/office/officeart/2005/8/layout/hierarchy1"/>
    <dgm:cxn modelId="{2C5BE3A0-7E55-439F-B4C6-DE915E5B6166}" type="presParOf" srcId="{D27FBE7A-EF82-5240-9354-327C717F8C24}" destId="{ED3D4333-5094-8B4B-9A0A-8749CA97031E}" srcOrd="1" destOrd="0" presId="urn:microsoft.com/office/officeart/2005/8/layout/hierarchy1"/>
    <dgm:cxn modelId="{F1468E4D-CEE1-4E3C-B4B2-09BA23657BED}" type="presParOf" srcId="{6CDA2AE7-1108-9246-99FF-F9F7E4789D8D}" destId="{1FD2540F-632E-2C46-AC0C-A103310B1D36}" srcOrd="1" destOrd="0" presId="urn:microsoft.com/office/officeart/2005/8/layout/hierarchy1"/>
    <dgm:cxn modelId="{8601E577-7401-4ADC-9315-C780B605FFD7}" type="presParOf" srcId="{1FD2540F-632E-2C46-AC0C-A103310B1D36}" destId="{2D809279-23F3-7C4C-80B9-5D3C3CF0817A}" srcOrd="0" destOrd="0" presId="urn:microsoft.com/office/officeart/2005/8/layout/hierarchy1"/>
    <dgm:cxn modelId="{A97ADAAB-C495-4975-9D4E-7353960F8880}" type="presParOf" srcId="{1FD2540F-632E-2C46-AC0C-A103310B1D36}" destId="{06487B74-9CA2-2045-BB0A-90747CE38BA4}" srcOrd="1" destOrd="0" presId="urn:microsoft.com/office/officeart/2005/8/layout/hierarchy1"/>
    <dgm:cxn modelId="{83B62707-F97C-4F57-989B-975B2DF60CED}" type="presParOf" srcId="{06487B74-9CA2-2045-BB0A-90747CE38BA4}" destId="{80892CB5-B35F-B74C-9416-A6D43BA62CD5}" srcOrd="0" destOrd="0" presId="urn:microsoft.com/office/officeart/2005/8/layout/hierarchy1"/>
    <dgm:cxn modelId="{72F8CC9F-6306-426B-93C2-5C5E4329A408}" type="presParOf" srcId="{80892CB5-B35F-B74C-9416-A6D43BA62CD5}" destId="{F0532320-E738-0F4E-87B3-15369CA33CC7}" srcOrd="0" destOrd="0" presId="urn:microsoft.com/office/officeart/2005/8/layout/hierarchy1"/>
    <dgm:cxn modelId="{2241EA01-E1FF-4CBF-9C56-C85E88DAF557}" type="presParOf" srcId="{80892CB5-B35F-B74C-9416-A6D43BA62CD5}" destId="{E192B2AA-0194-EC49-8D89-A78C47631141}" srcOrd="1" destOrd="0" presId="urn:microsoft.com/office/officeart/2005/8/layout/hierarchy1"/>
    <dgm:cxn modelId="{0798220E-A341-41D4-B2BF-8EEF14505345}" type="presParOf" srcId="{06487B74-9CA2-2045-BB0A-90747CE38BA4}" destId="{090B4F5D-B4D2-E849-B2FF-8F792A1C98FF}" srcOrd="1" destOrd="0" presId="urn:microsoft.com/office/officeart/2005/8/layout/hierarchy1"/>
    <dgm:cxn modelId="{65C936FA-E8F7-481D-A477-B09EC07A1C8E}" type="presParOf" srcId="{1FD2540F-632E-2C46-AC0C-A103310B1D36}" destId="{D5B9DA3D-00EB-D14C-9C10-08CC68C8CE18}" srcOrd="2" destOrd="0" presId="urn:microsoft.com/office/officeart/2005/8/layout/hierarchy1"/>
    <dgm:cxn modelId="{B1932C61-645E-43FC-8FE5-6F9C3DE015A2}" type="presParOf" srcId="{1FD2540F-632E-2C46-AC0C-A103310B1D36}" destId="{E889B413-CCB3-B245-9959-1ECA583142C8}" srcOrd="3" destOrd="0" presId="urn:microsoft.com/office/officeart/2005/8/layout/hierarchy1"/>
    <dgm:cxn modelId="{7E989684-9D84-4570-804F-73A2742E1A63}" type="presParOf" srcId="{E889B413-CCB3-B245-9959-1ECA583142C8}" destId="{E0E383D0-1BA1-2C44-AFF0-3B03E399C4D0}" srcOrd="0" destOrd="0" presId="urn:microsoft.com/office/officeart/2005/8/layout/hierarchy1"/>
    <dgm:cxn modelId="{0AD77243-9C77-438A-9940-68C6015AB65C}" type="presParOf" srcId="{E0E383D0-1BA1-2C44-AFF0-3B03E399C4D0}" destId="{B4CF820B-92FA-214C-B1F9-3C38F5ADCAB0}" srcOrd="0" destOrd="0" presId="urn:microsoft.com/office/officeart/2005/8/layout/hierarchy1"/>
    <dgm:cxn modelId="{F6EA8089-9A8A-43A0-B107-E2733DFE418D}" type="presParOf" srcId="{E0E383D0-1BA1-2C44-AFF0-3B03E399C4D0}" destId="{9E4A217F-405C-0B47-9404-AB4A260185DF}" srcOrd="1" destOrd="0" presId="urn:microsoft.com/office/officeart/2005/8/layout/hierarchy1"/>
    <dgm:cxn modelId="{C1B3B6F6-6540-4081-A0FC-5963141BABB0}" type="presParOf" srcId="{E889B413-CCB3-B245-9959-1ECA583142C8}" destId="{D33737C7-29A5-744C-992C-4E78D14E36BA}" srcOrd="1" destOrd="0" presId="urn:microsoft.com/office/officeart/2005/8/layout/hierarchy1"/>
    <dgm:cxn modelId="{98EBB7A0-CB45-4452-99DB-2EEAADF851BD}" type="presParOf" srcId="{1FD2540F-632E-2C46-AC0C-A103310B1D36}" destId="{609A3258-A588-394A-A60E-02F612718562}" srcOrd="4" destOrd="0" presId="urn:microsoft.com/office/officeart/2005/8/layout/hierarchy1"/>
    <dgm:cxn modelId="{EDF0CEAB-81FA-4EE6-B3FD-7AB32B56342B}" type="presParOf" srcId="{1FD2540F-632E-2C46-AC0C-A103310B1D36}" destId="{81848989-B1D4-BC4B-BA5E-EBD28127DC97}" srcOrd="5" destOrd="0" presId="urn:microsoft.com/office/officeart/2005/8/layout/hierarchy1"/>
    <dgm:cxn modelId="{1BBCF9DD-B745-45A5-95B3-C4ABC390D8B2}" type="presParOf" srcId="{81848989-B1D4-BC4B-BA5E-EBD28127DC97}" destId="{D629087C-7361-4044-BBE6-36B7D203B372}" srcOrd="0" destOrd="0" presId="urn:microsoft.com/office/officeart/2005/8/layout/hierarchy1"/>
    <dgm:cxn modelId="{D73E4932-8CA1-4627-B384-56E98902606A}" type="presParOf" srcId="{D629087C-7361-4044-BBE6-36B7D203B372}" destId="{77938623-7EB0-6D42-8102-E246A284DFC1}" srcOrd="0" destOrd="0" presId="urn:microsoft.com/office/officeart/2005/8/layout/hierarchy1"/>
    <dgm:cxn modelId="{E01A88D8-601A-4993-9B85-6B59221EE353}" type="presParOf" srcId="{D629087C-7361-4044-BBE6-36B7D203B372}" destId="{30B3F6A1-C703-E447-9E1D-AA94709CB43D}" srcOrd="1" destOrd="0" presId="urn:microsoft.com/office/officeart/2005/8/layout/hierarchy1"/>
    <dgm:cxn modelId="{5B99BA30-37C5-4AE0-A734-49AF88663101}" type="presParOf" srcId="{81848989-B1D4-BC4B-BA5E-EBD28127DC97}" destId="{67239B49-2EB5-C34C-9FF8-871E778AA43A}" srcOrd="1" destOrd="0" presId="urn:microsoft.com/office/officeart/2005/8/layout/hierarchy1"/>
    <dgm:cxn modelId="{CD875354-3F3E-416D-9B50-0DFB2C906B92}" type="presParOf" srcId="{1FD2540F-632E-2C46-AC0C-A103310B1D36}" destId="{F78BF04E-D95E-9C44-B411-B3B692B86CBC}" srcOrd="6" destOrd="0" presId="urn:microsoft.com/office/officeart/2005/8/layout/hierarchy1"/>
    <dgm:cxn modelId="{133C65C0-5460-42E1-B7BF-E24A7332D266}" type="presParOf" srcId="{1FD2540F-632E-2C46-AC0C-A103310B1D36}" destId="{3B1B7521-6C8E-8D4E-A217-4BBB32541274}" srcOrd="7" destOrd="0" presId="urn:microsoft.com/office/officeart/2005/8/layout/hierarchy1"/>
    <dgm:cxn modelId="{C267D9D3-A47F-47BB-9EBB-B8296A00BE59}" type="presParOf" srcId="{3B1B7521-6C8E-8D4E-A217-4BBB32541274}" destId="{0353D5DF-010B-3744-AA62-BC2797368161}" srcOrd="0" destOrd="0" presId="urn:microsoft.com/office/officeart/2005/8/layout/hierarchy1"/>
    <dgm:cxn modelId="{3E5F9A7F-E29B-47A9-A7DD-9A7F451AA1D5}" type="presParOf" srcId="{0353D5DF-010B-3744-AA62-BC2797368161}" destId="{7FDA6DE3-ADA2-AB43-8BC6-38543F611DE0}" srcOrd="0" destOrd="0" presId="urn:microsoft.com/office/officeart/2005/8/layout/hierarchy1"/>
    <dgm:cxn modelId="{0C43006F-25A0-417D-98E8-1D6C7A5DDE5A}" type="presParOf" srcId="{0353D5DF-010B-3744-AA62-BC2797368161}" destId="{76ECFA82-C49D-1E4F-8BF2-692B90CFA6EF}" srcOrd="1" destOrd="0" presId="urn:microsoft.com/office/officeart/2005/8/layout/hierarchy1"/>
    <dgm:cxn modelId="{6243DA0E-28F8-4A00-886F-98C404B597B2}" type="presParOf" srcId="{3B1B7521-6C8E-8D4E-A217-4BBB32541274}" destId="{EF34CD8C-23F1-0246-84AF-7B53F37060D1}" srcOrd="1" destOrd="0" presId="urn:microsoft.com/office/officeart/2005/8/layout/hierarchy1"/>
    <dgm:cxn modelId="{82B2B503-68BA-4D46-9BE8-CB86B5BAE732}" type="presParOf" srcId="{47B9EC91-32CA-C544-9504-FA279CED8573}" destId="{D4DED37F-F0D3-CD4D-AE50-FA83291527D7}" srcOrd="4" destOrd="0" presId="urn:microsoft.com/office/officeart/2005/8/layout/hierarchy1"/>
    <dgm:cxn modelId="{E3CFD43B-8D03-47C4-B44C-59898E3A53CE}" type="presParOf" srcId="{47B9EC91-32CA-C544-9504-FA279CED8573}" destId="{19C4F849-BB37-424A-99BD-7B77CC6735CE}" srcOrd="5" destOrd="0" presId="urn:microsoft.com/office/officeart/2005/8/layout/hierarchy1"/>
    <dgm:cxn modelId="{39F9C9D6-A9E9-454D-AED6-A680D969A8AC}" type="presParOf" srcId="{19C4F849-BB37-424A-99BD-7B77CC6735CE}" destId="{8EE50303-EE5D-9F4A-B5CA-2B9C84FBCCAE}" srcOrd="0" destOrd="0" presId="urn:microsoft.com/office/officeart/2005/8/layout/hierarchy1"/>
    <dgm:cxn modelId="{55EF2BCD-7941-4DA7-86E3-49599BC5FD84}" type="presParOf" srcId="{8EE50303-EE5D-9F4A-B5CA-2B9C84FBCCAE}" destId="{7D76BC77-7ACC-F74D-A288-355D7AD3D8DA}" srcOrd="0" destOrd="0" presId="urn:microsoft.com/office/officeart/2005/8/layout/hierarchy1"/>
    <dgm:cxn modelId="{5B215649-BE8E-4EFB-9100-C3D05E3A722C}" type="presParOf" srcId="{8EE50303-EE5D-9F4A-B5CA-2B9C84FBCCAE}" destId="{44559487-8081-314F-83CC-7EAE57218969}" srcOrd="1" destOrd="0" presId="urn:microsoft.com/office/officeart/2005/8/layout/hierarchy1"/>
    <dgm:cxn modelId="{F676527B-D989-4DB0-8AE3-DA62679DE911}" type="presParOf" srcId="{19C4F849-BB37-424A-99BD-7B77CC6735CE}" destId="{EDDE1723-B35D-E445-ACB9-FABFEFD15337}" srcOrd="1" destOrd="0" presId="urn:microsoft.com/office/officeart/2005/8/layout/hierarchy1"/>
    <dgm:cxn modelId="{B7D5DFE6-BBF3-4E2A-A233-81EFB12D0C13}" type="presParOf" srcId="{EDDE1723-B35D-E445-ACB9-FABFEFD15337}" destId="{3831B6BF-8985-5B40-BDBA-D2C68E2576E7}" srcOrd="0" destOrd="0" presId="urn:microsoft.com/office/officeart/2005/8/layout/hierarchy1"/>
    <dgm:cxn modelId="{0A681F07-5701-47B9-9497-4C4625D9A401}" type="presParOf" srcId="{EDDE1723-B35D-E445-ACB9-FABFEFD15337}" destId="{52927885-6A5B-4A41-ABB5-30309DB7F4AA}" srcOrd="1" destOrd="0" presId="urn:microsoft.com/office/officeart/2005/8/layout/hierarchy1"/>
    <dgm:cxn modelId="{FE7F5AD0-AF54-4B87-B3B3-419745FD1C0A}" type="presParOf" srcId="{52927885-6A5B-4A41-ABB5-30309DB7F4AA}" destId="{5AEF6C4D-026C-DB49-A771-57B8BE9BE3C3}" srcOrd="0" destOrd="0" presId="urn:microsoft.com/office/officeart/2005/8/layout/hierarchy1"/>
    <dgm:cxn modelId="{1C1D6E6E-66DD-4721-8A18-EE1D5AF107BE}" type="presParOf" srcId="{5AEF6C4D-026C-DB49-A771-57B8BE9BE3C3}" destId="{C464BA8F-4DDD-2C45-A5CB-9FBEAABB815E}" srcOrd="0" destOrd="0" presId="urn:microsoft.com/office/officeart/2005/8/layout/hierarchy1"/>
    <dgm:cxn modelId="{39734856-10A2-4626-88B4-23067A7253A5}" type="presParOf" srcId="{5AEF6C4D-026C-DB49-A771-57B8BE9BE3C3}" destId="{3F8D8704-ACFE-C94C-8797-EF51B1B8F024}" srcOrd="1" destOrd="0" presId="urn:microsoft.com/office/officeart/2005/8/layout/hierarchy1"/>
    <dgm:cxn modelId="{D9659734-B6AE-4C12-A858-E4F9CCE1E155}" type="presParOf" srcId="{52927885-6A5B-4A41-ABB5-30309DB7F4AA}" destId="{389FAF43-F49F-FB44-BA2F-2D89FA8D4BD9}" srcOrd="1" destOrd="0" presId="urn:microsoft.com/office/officeart/2005/8/layout/hierarchy1"/>
    <dgm:cxn modelId="{6D0F1E0F-76ED-45C8-8B51-B2D588AF7E67}" type="presParOf" srcId="{EDDE1723-B35D-E445-ACB9-FABFEFD15337}" destId="{396ADDEC-57AC-094C-B5A8-637AA464A5A8}" srcOrd="2" destOrd="0" presId="urn:microsoft.com/office/officeart/2005/8/layout/hierarchy1"/>
    <dgm:cxn modelId="{6CE715E9-43DF-4936-AE7F-3786EFB9E113}" type="presParOf" srcId="{EDDE1723-B35D-E445-ACB9-FABFEFD15337}" destId="{ACB45989-86F3-9E4B-9060-8AF9D5607968}" srcOrd="3" destOrd="0" presId="urn:microsoft.com/office/officeart/2005/8/layout/hierarchy1"/>
    <dgm:cxn modelId="{AC3B3863-CE3C-4E56-B279-387437A72596}" type="presParOf" srcId="{ACB45989-86F3-9E4B-9060-8AF9D5607968}" destId="{2603B75F-946F-1549-BF4B-39E9BD5B9594}" srcOrd="0" destOrd="0" presId="urn:microsoft.com/office/officeart/2005/8/layout/hierarchy1"/>
    <dgm:cxn modelId="{AE1CCC92-E5B5-406B-A792-B6895EC782F0}" type="presParOf" srcId="{2603B75F-946F-1549-BF4B-39E9BD5B9594}" destId="{EB984F1E-8AF3-3D46-90DF-2790A9BB5133}" srcOrd="0" destOrd="0" presId="urn:microsoft.com/office/officeart/2005/8/layout/hierarchy1"/>
    <dgm:cxn modelId="{982248CC-E220-4C7E-A375-58858EC401C2}" type="presParOf" srcId="{2603B75F-946F-1549-BF4B-39E9BD5B9594}" destId="{FC71BE7D-3362-D841-B3A6-43EB58D8D63F}" srcOrd="1" destOrd="0" presId="urn:microsoft.com/office/officeart/2005/8/layout/hierarchy1"/>
    <dgm:cxn modelId="{D608E6C2-436A-46F0-9FD0-4FC26EEF1FA3}" type="presParOf" srcId="{ACB45989-86F3-9E4B-9060-8AF9D5607968}" destId="{9E335F17-62CF-0046-9169-16CF36B81E6C}" srcOrd="1" destOrd="0" presId="urn:microsoft.com/office/officeart/2005/8/layout/hierarchy1"/>
    <dgm:cxn modelId="{4CBEC9AD-F04E-4977-94CE-47172943C8AF}" type="presParOf" srcId="{EDDE1723-B35D-E445-ACB9-FABFEFD15337}" destId="{6E48F92D-9695-0E4D-BD8D-09A7976CE645}" srcOrd="4" destOrd="0" presId="urn:microsoft.com/office/officeart/2005/8/layout/hierarchy1"/>
    <dgm:cxn modelId="{3A24120D-6EE8-472F-A6B2-E9DC6F6CE84C}" type="presParOf" srcId="{EDDE1723-B35D-E445-ACB9-FABFEFD15337}" destId="{17A14B62-2A97-104A-B360-D801818A56B4}" srcOrd="5" destOrd="0" presId="urn:microsoft.com/office/officeart/2005/8/layout/hierarchy1"/>
    <dgm:cxn modelId="{432CBFF6-1864-42C3-B281-0873315A3A24}" type="presParOf" srcId="{17A14B62-2A97-104A-B360-D801818A56B4}" destId="{B179A607-4FE5-384B-8DA3-D47114078306}" srcOrd="0" destOrd="0" presId="urn:microsoft.com/office/officeart/2005/8/layout/hierarchy1"/>
    <dgm:cxn modelId="{D17EA28A-CE94-4C2A-BC30-DD6ABD759181}" type="presParOf" srcId="{B179A607-4FE5-384B-8DA3-D47114078306}" destId="{648C646F-0B42-D746-AE8B-7A90F0948C19}" srcOrd="0" destOrd="0" presId="urn:microsoft.com/office/officeart/2005/8/layout/hierarchy1"/>
    <dgm:cxn modelId="{5F25AFE6-CE9F-4A2C-976C-DBAE23408DFE}" type="presParOf" srcId="{B179A607-4FE5-384B-8DA3-D47114078306}" destId="{AFD00F37-B4F4-DE42-B0B5-80CA5C721A49}" srcOrd="1" destOrd="0" presId="urn:microsoft.com/office/officeart/2005/8/layout/hierarchy1"/>
    <dgm:cxn modelId="{8B3F0A54-2083-41BF-9487-158ACDB16DCB}" type="presParOf" srcId="{17A14B62-2A97-104A-B360-D801818A56B4}" destId="{5ABBB2C1-E9A3-864C-9A9F-BFED9FC13366}" srcOrd="1" destOrd="0" presId="urn:microsoft.com/office/officeart/2005/8/layout/hierarchy1"/>
    <dgm:cxn modelId="{EF015AD4-0EE2-42EA-A4EF-B4404726EAC2}" type="presParOf" srcId="{EDDE1723-B35D-E445-ACB9-FABFEFD15337}" destId="{D6044803-3FD1-CE48-A266-3352E7DB3A0F}" srcOrd="6" destOrd="0" presId="urn:microsoft.com/office/officeart/2005/8/layout/hierarchy1"/>
    <dgm:cxn modelId="{87827C10-7D03-47D1-8CEE-A3E73FAF1D37}" type="presParOf" srcId="{EDDE1723-B35D-E445-ACB9-FABFEFD15337}" destId="{6DA5CE4B-5CBC-F44A-BCDA-5B137D8DE373}" srcOrd="7" destOrd="0" presId="urn:microsoft.com/office/officeart/2005/8/layout/hierarchy1"/>
    <dgm:cxn modelId="{943DB499-DB88-48B3-ACD7-1503D2D19550}" type="presParOf" srcId="{6DA5CE4B-5CBC-F44A-BCDA-5B137D8DE373}" destId="{3EE86A23-6C7C-4943-8848-11FF373CBB35}" srcOrd="0" destOrd="0" presId="urn:microsoft.com/office/officeart/2005/8/layout/hierarchy1"/>
    <dgm:cxn modelId="{FA61FD5D-3560-4E4C-8D31-09B9362883C9}" type="presParOf" srcId="{3EE86A23-6C7C-4943-8848-11FF373CBB35}" destId="{50DCA5E3-63DF-3A4B-BFA5-9275D77DD83A}" srcOrd="0" destOrd="0" presId="urn:microsoft.com/office/officeart/2005/8/layout/hierarchy1"/>
    <dgm:cxn modelId="{9FD59332-039E-42B7-B3DD-FE3A642E2D20}" type="presParOf" srcId="{3EE86A23-6C7C-4943-8848-11FF373CBB35}" destId="{ADB5EC58-827E-CB4F-A22D-F2B0590673FB}" srcOrd="1" destOrd="0" presId="urn:microsoft.com/office/officeart/2005/8/layout/hierarchy1"/>
    <dgm:cxn modelId="{6A6E8593-8F16-4BA3-87FC-06A251ABE31B}" type="presParOf" srcId="{6DA5CE4B-5CBC-F44A-BCDA-5B137D8DE373}" destId="{4FC2AFA7-E7C2-0748-A313-8D7979F9DE8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80B71D-7964-4883-9D43-949786375D6D}"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12EDA20-4F36-4FE8-8A88-56F30D7BD065}">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Khuyến</a:t>
          </a:r>
          <a:r>
            <a:rPr lang="en-US" dirty="0" smtClean="0">
              <a:latin typeface="Arial" pitchFamily="34" charset="0"/>
              <a:cs typeface="Arial" pitchFamily="34" charset="0"/>
            </a:rPr>
            <a:t> </a:t>
          </a:r>
          <a:r>
            <a:rPr lang="en-US" dirty="0" err="1" smtClean="0">
              <a:latin typeface="Arial" pitchFamily="34" charset="0"/>
              <a:cs typeface="Arial" pitchFamily="34" charset="0"/>
            </a:rPr>
            <a:t>khích</a:t>
          </a:r>
          <a:r>
            <a:rPr lang="en-US" dirty="0" smtClean="0">
              <a:latin typeface="Arial" pitchFamily="34" charset="0"/>
              <a:cs typeface="Arial" pitchFamily="34" charset="0"/>
            </a:rPr>
            <a:t> GV </a:t>
          </a:r>
          <a:r>
            <a:rPr lang="en-US" dirty="0" err="1" smtClean="0">
              <a:latin typeface="Arial" pitchFamily="34" charset="0"/>
              <a:cs typeface="Arial" pitchFamily="34" charset="0"/>
            </a:rPr>
            <a:t>thường</a:t>
          </a:r>
          <a:r>
            <a:rPr lang="en-US" dirty="0" smtClean="0">
              <a:latin typeface="Arial" pitchFamily="34" charset="0"/>
              <a:cs typeface="Arial" pitchFamily="34" charset="0"/>
            </a:rPr>
            <a:t> </a:t>
          </a:r>
          <a:r>
            <a:rPr lang="en-US" dirty="0" err="1" smtClean="0">
              <a:latin typeface="Arial" pitchFamily="34" charset="0"/>
              <a:cs typeface="Arial" pitchFamily="34" charset="0"/>
            </a:rPr>
            <a:t>xuyên</a:t>
          </a:r>
          <a:r>
            <a:rPr lang="en-US" dirty="0" smtClean="0">
              <a:latin typeface="Arial" pitchFamily="34" charset="0"/>
              <a:cs typeface="Arial" pitchFamily="34" charset="0"/>
            </a:rPr>
            <a:t> </a:t>
          </a:r>
          <a:r>
            <a:rPr lang="en-US" dirty="0" err="1" smtClean="0">
              <a:latin typeface="Arial" pitchFamily="34" charset="0"/>
              <a:cs typeface="Arial" pitchFamily="34" charset="0"/>
            </a:rPr>
            <a:t>trau</a:t>
          </a:r>
          <a:r>
            <a:rPr lang="en-US" dirty="0" smtClean="0">
              <a:latin typeface="Arial" pitchFamily="34" charset="0"/>
              <a:cs typeface="Arial" pitchFamily="34" charset="0"/>
            </a:rPr>
            <a:t> </a:t>
          </a:r>
          <a:r>
            <a:rPr lang="en-US" dirty="0" err="1" smtClean="0">
              <a:latin typeface="Arial" pitchFamily="34" charset="0"/>
              <a:cs typeface="Arial" pitchFamily="34" charset="0"/>
            </a:rPr>
            <a:t>dồi</a:t>
          </a:r>
          <a:r>
            <a:rPr lang="en-US" dirty="0" smtClean="0">
              <a:latin typeface="Arial" pitchFamily="34" charset="0"/>
              <a:cs typeface="Arial" pitchFamily="34" charset="0"/>
            </a:rPr>
            <a:t> </a:t>
          </a:r>
          <a:r>
            <a:rPr lang="en-US" dirty="0" err="1" smtClean="0">
              <a:latin typeface="Arial" pitchFamily="34" charset="0"/>
              <a:cs typeface="Arial" pitchFamily="34" charset="0"/>
            </a:rPr>
            <a:t>đạo</a:t>
          </a:r>
          <a:r>
            <a:rPr lang="en-US" dirty="0" smtClean="0">
              <a:latin typeface="Arial" pitchFamily="34" charset="0"/>
              <a:cs typeface="Arial" pitchFamily="34" charset="0"/>
            </a:rPr>
            <a:t> </a:t>
          </a:r>
          <a:r>
            <a:rPr lang="en-US" dirty="0" err="1" smtClean="0">
              <a:latin typeface="Arial" pitchFamily="34" charset="0"/>
              <a:cs typeface="Arial" pitchFamily="34" charset="0"/>
            </a:rPr>
            <a:t>đức</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bồi</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chuyên</a:t>
          </a:r>
          <a:r>
            <a:rPr lang="en-US" dirty="0" smtClean="0">
              <a:latin typeface="Arial" pitchFamily="34" charset="0"/>
              <a:cs typeface="Arial" pitchFamily="34" charset="0"/>
            </a:rPr>
            <a:t> </a:t>
          </a:r>
          <a:r>
            <a:rPr lang="en-US" dirty="0" err="1" smtClean="0">
              <a:latin typeface="Arial" pitchFamily="34" charset="0"/>
              <a:cs typeface="Arial" pitchFamily="34" charset="0"/>
            </a:rPr>
            <a:t>môn</a:t>
          </a:r>
          <a:r>
            <a:rPr lang="en-US" dirty="0" smtClean="0">
              <a:latin typeface="Arial" pitchFamily="34" charset="0"/>
              <a:cs typeface="Arial" pitchFamily="34" charset="0"/>
            </a:rPr>
            <a:t>. </a:t>
          </a:r>
          <a:endParaRPr lang="en-US" dirty="0"/>
        </a:p>
      </dgm:t>
    </dgm:pt>
    <dgm:pt modelId="{15BD5DD9-5303-43B4-B251-79EC56DC7591}" type="parTrans" cxnId="{D39A6560-73E2-4D4B-8E61-A12D94E4D2A6}">
      <dgm:prSet/>
      <dgm:spPr/>
      <dgm:t>
        <a:bodyPr/>
        <a:lstStyle/>
        <a:p>
          <a:endParaRPr lang="en-US"/>
        </a:p>
      </dgm:t>
    </dgm:pt>
    <dgm:pt modelId="{517409B0-3FEC-4251-B5C1-09E54DD99CDD}" type="sibTrans" cxnId="{D39A6560-73E2-4D4B-8E61-A12D94E4D2A6}">
      <dgm:prSet/>
      <dgm:spPr/>
      <dgm:t>
        <a:bodyPr/>
        <a:lstStyle/>
        <a:p>
          <a:endParaRPr lang="en-US"/>
        </a:p>
      </dgm:t>
    </dgm:pt>
    <dgm:pt modelId="{7765C337-87B4-4D6F-87AC-A78B4BA8DCE9}">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Trang</a:t>
          </a:r>
          <a:r>
            <a:rPr lang="en-US" dirty="0" smtClean="0">
              <a:latin typeface="Arial" pitchFamily="34" charset="0"/>
              <a:cs typeface="Arial" pitchFamily="34" charset="0"/>
            </a:rPr>
            <a:t> </a:t>
          </a:r>
          <a:r>
            <a:rPr lang="en-US" dirty="0" err="1" smtClean="0">
              <a:latin typeface="Arial" pitchFamily="34" charset="0"/>
              <a:cs typeface="Arial" pitchFamily="34" charset="0"/>
            </a:rPr>
            <a:t>bị</a:t>
          </a:r>
          <a:r>
            <a:rPr lang="en-US" dirty="0" smtClean="0">
              <a:latin typeface="Arial" pitchFamily="34" charset="0"/>
              <a:cs typeface="Arial" pitchFamily="34" charset="0"/>
            </a:rPr>
            <a:t> </a:t>
          </a:r>
          <a:r>
            <a:rPr lang="en-US" dirty="0" err="1" smtClean="0">
              <a:latin typeface="Arial" pitchFamily="34" charset="0"/>
              <a:cs typeface="Arial" pitchFamily="34" charset="0"/>
            </a:rPr>
            <a:t>kĩ</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phòng</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BLHĐ, </a:t>
          </a:r>
          <a:r>
            <a:rPr lang="en-US" dirty="0" err="1" smtClean="0">
              <a:latin typeface="Arial" pitchFamily="34" charset="0"/>
              <a:cs typeface="Arial" pitchFamily="34" charset="0"/>
            </a:rPr>
            <a:t>xử</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huống</a:t>
          </a:r>
          <a:r>
            <a:rPr lang="en-US" dirty="0" smtClean="0">
              <a:latin typeface="Arial" pitchFamily="34" charset="0"/>
              <a:cs typeface="Arial" pitchFamily="34" charset="0"/>
            </a:rPr>
            <a:t> </a:t>
          </a:r>
          <a:r>
            <a:rPr lang="en-US" dirty="0" err="1" smtClean="0">
              <a:latin typeface="Arial" pitchFamily="34" charset="0"/>
              <a:cs typeface="Arial" pitchFamily="34" charset="0"/>
            </a:rPr>
            <a:t>nghi</a:t>
          </a:r>
          <a:r>
            <a:rPr lang="en-US" dirty="0" smtClean="0">
              <a:latin typeface="Arial" pitchFamily="34" charset="0"/>
              <a:cs typeface="Arial" pitchFamily="34" charset="0"/>
            </a:rPr>
            <a:t> BLHĐ </a:t>
          </a:r>
          <a:r>
            <a:rPr lang="en-US" dirty="0" err="1" smtClean="0">
              <a:latin typeface="Arial" pitchFamily="34" charset="0"/>
              <a:cs typeface="Arial" pitchFamily="34" charset="0"/>
            </a:rPr>
            <a:t>hoặc</a:t>
          </a:r>
          <a:r>
            <a:rPr lang="en-US" dirty="0" smtClean="0">
              <a:latin typeface="Arial" pitchFamily="34" charset="0"/>
              <a:cs typeface="Arial" pitchFamily="34" charset="0"/>
            </a:rPr>
            <a:t> </a:t>
          </a:r>
          <a:r>
            <a:rPr lang="en-US" dirty="0" err="1" smtClean="0">
              <a:latin typeface="Arial" pitchFamily="34" charset="0"/>
              <a:cs typeface="Arial" pitchFamily="34" charset="0"/>
            </a:rPr>
            <a:t>đã</a:t>
          </a:r>
          <a:r>
            <a:rPr lang="en-US" dirty="0" smtClean="0">
              <a:latin typeface="Arial" pitchFamily="34" charset="0"/>
              <a:cs typeface="Arial" pitchFamily="34" charset="0"/>
            </a:rPr>
            <a:t> </a:t>
          </a:r>
          <a:r>
            <a:rPr lang="en-US" dirty="0" err="1" smtClean="0">
              <a:latin typeface="Arial" pitchFamily="34" charset="0"/>
              <a:cs typeface="Arial" pitchFamily="34" charset="0"/>
            </a:rPr>
            <a:t>xảy</a:t>
          </a:r>
          <a:r>
            <a:rPr lang="en-US" dirty="0" smtClean="0">
              <a:latin typeface="Arial" pitchFamily="34" charset="0"/>
              <a:cs typeface="Arial" pitchFamily="34" charset="0"/>
            </a:rPr>
            <a:t> </a:t>
          </a:r>
          <a:r>
            <a:rPr lang="en-US" dirty="0" err="1" smtClean="0">
              <a:latin typeface="Arial" pitchFamily="34" charset="0"/>
              <a:cs typeface="Arial" pitchFamily="34" charset="0"/>
            </a:rPr>
            <a:t>ra</a:t>
          </a:r>
          <a:r>
            <a:rPr lang="en-US" dirty="0" smtClean="0">
              <a:latin typeface="Arial" pitchFamily="34" charset="0"/>
              <a:cs typeface="Arial" pitchFamily="34" charset="0"/>
            </a:rPr>
            <a:t> </a:t>
          </a:r>
          <a:r>
            <a:rPr lang="en-US" dirty="0" smtClean="0">
              <a:latin typeface="Arial" pitchFamily="34" charset="0"/>
              <a:cs typeface="Arial" pitchFamily="34" charset="0"/>
            </a:rPr>
            <a:t>BLHĐ.</a:t>
          </a:r>
          <a:endParaRPr lang="en-US" dirty="0">
            <a:latin typeface="Arial" pitchFamily="34" charset="0"/>
            <a:cs typeface="Arial" pitchFamily="34" charset="0"/>
          </a:endParaRPr>
        </a:p>
      </dgm:t>
    </dgm:pt>
    <dgm:pt modelId="{28447A2A-7603-4B0D-89B2-DE85D41E97E7}" type="parTrans" cxnId="{02EAF52E-AE66-4C9E-AA3E-E636BDC551E0}">
      <dgm:prSet/>
      <dgm:spPr/>
      <dgm:t>
        <a:bodyPr/>
        <a:lstStyle/>
        <a:p>
          <a:endParaRPr lang="en-US"/>
        </a:p>
      </dgm:t>
    </dgm:pt>
    <dgm:pt modelId="{D126AD82-7A42-46E9-AA0D-FC524895D83F}" type="sibTrans" cxnId="{02EAF52E-AE66-4C9E-AA3E-E636BDC551E0}">
      <dgm:prSet/>
      <dgm:spPr/>
      <dgm:t>
        <a:bodyPr/>
        <a:lstStyle/>
        <a:p>
          <a:endParaRPr lang="en-US"/>
        </a:p>
      </dgm:t>
    </dgm:pt>
    <dgm:pt modelId="{75336DA2-E9A3-415D-A76E-BD13A6138A34}">
      <dgm:prSet/>
      <dgm:spPr/>
      <dgm:t>
        <a:bodyPr/>
        <a:lstStyle/>
        <a:p>
          <a:r>
            <a:rPr lang="en-US" dirty="0" smtClean="0">
              <a:latin typeface="Arial" pitchFamily="34" charset="0"/>
              <a:cs typeface="Arial" pitchFamily="34" charset="0"/>
            </a:rPr>
            <a:t>- </a:t>
          </a:r>
          <a:r>
            <a:rPr lang="en-US" dirty="0" err="1" smtClean="0">
              <a:latin typeface="Arial" pitchFamily="34" charset="0"/>
              <a:cs typeface="Arial" pitchFamily="34" charset="0"/>
            </a:rPr>
            <a:t>Trang</a:t>
          </a:r>
          <a:r>
            <a:rPr lang="en-US" dirty="0" smtClean="0">
              <a:latin typeface="Arial" pitchFamily="34" charset="0"/>
              <a:cs typeface="Arial" pitchFamily="34" charset="0"/>
            </a:rPr>
            <a:t> </a:t>
          </a:r>
          <a:r>
            <a:rPr lang="en-US" dirty="0" err="1" smtClean="0">
              <a:latin typeface="Arial" pitchFamily="34" charset="0"/>
              <a:cs typeface="Arial" pitchFamily="34" charset="0"/>
            </a:rPr>
            <a:t>bị</a:t>
          </a:r>
          <a:r>
            <a:rPr lang="en-US" dirty="0" smtClean="0">
              <a:latin typeface="Arial" pitchFamily="34" charset="0"/>
              <a:cs typeface="Arial" pitchFamily="34" charset="0"/>
            </a:rPr>
            <a:t> </a:t>
          </a:r>
          <a:r>
            <a:rPr lang="en-US" dirty="0" err="1" smtClean="0">
              <a:latin typeface="Arial" pitchFamily="34" charset="0"/>
              <a:cs typeface="Arial" pitchFamily="34" charset="0"/>
            </a:rPr>
            <a:t>kĩ</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quan</a:t>
          </a:r>
          <a:r>
            <a:rPr lang="en-US" dirty="0" smtClean="0">
              <a:latin typeface="Arial" pitchFamily="34" charset="0"/>
              <a:cs typeface="Arial" pitchFamily="34" charset="0"/>
            </a:rPr>
            <a:t> </a:t>
          </a:r>
          <a:r>
            <a:rPr lang="en-US" dirty="0" err="1" smtClean="0">
              <a:latin typeface="Arial" pitchFamily="34" charset="0"/>
              <a:cs typeface="Arial" pitchFamily="34" charset="0"/>
            </a:rPr>
            <a:t>sát</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đánh</a:t>
          </a:r>
          <a:r>
            <a:rPr lang="en-US" dirty="0" smtClean="0">
              <a:latin typeface="Arial" pitchFamily="34" charset="0"/>
              <a:cs typeface="Arial" pitchFamily="34" charset="0"/>
            </a:rPr>
            <a:t> </a:t>
          </a: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a:t>
          </a:r>
          <a:r>
            <a:rPr lang="en-US" dirty="0" err="1" smtClean="0">
              <a:latin typeface="Arial" pitchFamily="34" charset="0"/>
              <a:cs typeface="Arial" pitchFamily="34" charset="0"/>
            </a:rPr>
            <a:t>giáo</a:t>
          </a:r>
          <a:r>
            <a:rPr lang="en-US" dirty="0" smtClean="0">
              <a:latin typeface="Arial" pitchFamily="34" charset="0"/>
              <a:cs typeface="Arial" pitchFamily="34" charset="0"/>
            </a:rPr>
            <a:t> </a:t>
          </a:r>
          <a:r>
            <a:rPr lang="en-US" dirty="0" err="1" smtClean="0">
              <a:latin typeface="Arial" pitchFamily="34" charset="0"/>
              <a:cs typeface="Arial" pitchFamily="34" charset="0"/>
            </a:rPr>
            <a:t>viên</a:t>
          </a:r>
          <a:r>
            <a:rPr lang="en-US" dirty="0" smtClean="0">
              <a:latin typeface="Arial" pitchFamily="34" charset="0"/>
              <a:cs typeface="Arial" pitchFamily="34" charset="0"/>
            </a:rPr>
            <a:t>.</a:t>
          </a:r>
          <a:endParaRPr lang="en-US" dirty="0" smtClean="0">
            <a:latin typeface="Arial" pitchFamily="34" charset="0"/>
            <a:cs typeface="Arial" pitchFamily="34" charset="0"/>
          </a:endParaRPr>
        </a:p>
      </dgm:t>
    </dgm:pt>
    <dgm:pt modelId="{8769A6BF-7EA0-47F0-97BC-EA3A8C1FC14A}" type="sibTrans" cxnId="{8ED189D8-F3BF-4EF1-857E-B8A501E7D9F0}">
      <dgm:prSet/>
      <dgm:spPr/>
      <dgm:t>
        <a:bodyPr/>
        <a:lstStyle/>
        <a:p>
          <a:endParaRPr lang="en-US"/>
        </a:p>
      </dgm:t>
    </dgm:pt>
    <dgm:pt modelId="{72F97A7D-FCD7-44F3-84CC-6D7FE2721E94}" type="parTrans" cxnId="{8ED189D8-F3BF-4EF1-857E-B8A501E7D9F0}">
      <dgm:prSet/>
      <dgm:spPr/>
      <dgm:t>
        <a:bodyPr/>
        <a:lstStyle/>
        <a:p>
          <a:endParaRPr lang="en-US"/>
        </a:p>
      </dgm:t>
    </dgm:pt>
    <dgm:pt modelId="{9752C427-41F8-4126-90F9-76411607D681}" type="pres">
      <dgm:prSet presAssocID="{D280B71D-7964-4883-9D43-949786375D6D}" presName="Name0" presStyleCnt="0">
        <dgm:presLayoutVars>
          <dgm:chMax val="7"/>
          <dgm:chPref val="7"/>
          <dgm:dir/>
        </dgm:presLayoutVars>
      </dgm:prSet>
      <dgm:spPr/>
      <dgm:t>
        <a:bodyPr/>
        <a:lstStyle/>
        <a:p>
          <a:endParaRPr lang="en-US"/>
        </a:p>
      </dgm:t>
    </dgm:pt>
    <dgm:pt modelId="{805C0DFD-0B98-47F8-A556-563168AD3FF9}" type="pres">
      <dgm:prSet presAssocID="{D280B71D-7964-4883-9D43-949786375D6D}" presName="Name1" presStyleCnt="0"/>
      <dgm:spPr/>
    </dgm:pt>
    <dgm:pt modelId="{74F9DC40-3F8E-4BEF-A08E-420DBC9974E2}" type="pres">
      <dgm:prSet presAssocID="{D280B71D-7964-4883-9D43-949786375D6D}" presName="cycle" presStyleCnt="0"/>
      <dgm:spPr/>
    </dgm:pt>
    <dgm:pt modelId="{A8068A5D-273E-4B48-AD45-4AE6F489FE8A}" type="pres">
      <dgm:prSet presAssocID="{D280B71D-7964-4883-9D43-949786375D6D}" presName="srcNode" presStyleLbl="node1" presStyleIdx="0" presStyleCnt="3"/>
      <dgm:spPr/>
    </dgm:pt>
    <dgm:pt modelId="{7F58375F-08DB-4356-A1E8-C144A4375531}" type="pres">
      <dgm:prSet presAssocID="{D280B71D-7964-4883-9D43-949786375D6D}" presName="conn" presStyleLbl="parChTrans1D2" presStyleIdx="0" presStyleCnt="1"/>
      <dgm:spPr/>
      <dgm:t>
        <a:bodyPr/>
        <a:lstStyle/>
        <a:p>
          <a:endParaRPr lang="en-US"/>
        </a:p>
      </dgm:t>
    </dgm:pt>
    <dgm:pt modelId="{BFAB8A32-184C-48EF-89CE-582B74AD9345}" type="pres">
      <dgm:prSet presAssocID="{D280B71D-7964-4883-9D43-949786375D6D}" presName="extraNode" presStyleLbl="node1" presStyleIdx="0" presStyleCnt="3"/>
      <dgm:spPr/>
    </dgm:pt>
    <dgm:pt modelId="{CB8808E3-FA87-4A1F-AD43-78C08E787168}" type="pres">
      <dgm:prSet presAssocID="{D280B71D-7964-4883-9D43-949786375D6D}" presName="dstNode" presStyleLbl="node1" presStyleIdx="0" presStyleCnt="3"/>
      <dgm:spPr/>
    </dgm:pt>
    <dgm:pt modelId="{25145F3D-DABB-4F3E-AC6E-C9C7E88AEF9A}" type="pres">
      <dgm:prSet presAssocID="{112EDA20-4F36-4FE8-8A88-56F30D7BD065}" presName="text_1" presStyleLbl="node1" presStyleIdx="0" presStyleCnt="3">
        <dgm:presLayoutVars>
          <dgm:bulletEnabled val="1"/>
        </dgm:presLayoutVars>
      </dgm:prSet>
      <dgm:spPr/>
      <dgm:t>
        <a:bodyPr/>
        <a:lstStyle/>
        <a:p>
          <a:endParaRPr lang="en-US"/>
        </a:p>
      </dgm:t>
    </dgm:pt>
    <dgm:pt modelId="{7AC6D053-735B-418A-AA8C-0DF4920C8A09}" type="pres">
      <dgm:prSet presAssocID="{112EDA20-4F36-4FE8-8A88-56F30D7BD065}" presName="accent_1" presStyleCnt="0"/>
      <dgm:spPr/>
    </dgm:pt>
    <dgm:pt modelId="{9077B7C5-6B46-491D-B5F7-F14A5A8E2A51}" type="pres">
      <dgm:prSet presAssocID="{112EDA20-4F36-4FE8-8A88-56F30D7BD065}" presName="accentRepeatNode" presStyleLbl="solidFgAcc1" presStyleIdx="0" presStyleCnt="3" custScaleX="54135" custScaleY="55873">
        <dgm:style>
          <a:lnRef idx="1">
            <a:schemeClr val="accent2"/>
          </a:lnRef>
          <a:fillRef idx="3">
            <a:schemeClr val="accent2"/>
          </a:fillRef>
          <a:effectRef idx="2">
            <a:schemeClr val="accent2"/>
          </a:effectRef>
          <a:fontRef idx="minor">
            <a:schemeClr val="lt1"/>
          </a:fontRef>
        </dgm:style>
      </dgm:prSet>
      <dgm:spPr/>
    </dgm:pt>
    <dgm:pt modelId="{C4C562AA-6F23-4F60-ABBC-83AD6EE07656}" type="pres">
      <dgm:prSet presAssocID="{75336DA2-E9A3-415D-A76E-BD13A6138A34}" presName="text_2" presStyleLbl="node1" presStyleIdx="1" presStyleCnt="3">
        <dgm:presLayoutVars>
          <dgm:bulletEnabled val="1"/>
        </dgm:presLayoutVars>
      </dgm:prSet>
      <dgm:spPr/>
      <dgm:t>
        <a:bodyPr/>
        <a:lstStyle/>
        <a:p>
          <a:endParaRPr lang="en-US"/>
        </a:p>
      </dgm:t>
    </dgm:pt>
    <dgm:pt modelId="{BF4C2D63-E28A-421B-9DA5-B87715DF597D}" type="pres">
      <dgm:prSet presAssocID="{75336DA2-E9A3-415D-A76E-BD13A6138A34}" presName="accent_2" presStyleCnt="0"/>
      <dgm:spPr/>
    </dgm:pt>
    <dgm:pt modelId="{EDC71E48-2175-4971-8626-8ACC14B74FB9}" type="pres">
      <dgm:prSet presAssocID="{75336DA2-E9A3-415D-A76E-BD13A6138A34}" presName="accentRepeatNode" presStyleLbl="solidFgAcc1" presStyleIdx="1" presStyleCnt="3" custScaleX="59372" custScaleY="57143">
        <dgm:style>
          <a:lnRef idx="0">
            <a:schemeClr val="accent3"/>
          </a:lnRef>
          <a:fillRef idx="3">
            <a:schemeClr val="accent3"/>
          </a:fillRef>
          <a:effectRef idx="3">
            <a:schemeClr val="accent3"/>
          </a:effectRef>
          <a:fontRef idx="minor">
            <a:schemeClr val="lt1"/>
          </a:fontRef>
        </dgm:style>
      </dgm:prSet>
      <dgm:spPr/>
    </dgm:pt>
    <dgm:pt modelId="{536AF911-B102-4B1D-96C2-70CC9F663F20}" type="pres">
      <dgm:prSet presAssocID="{7765C337-87B4-4D6F-87AC-A78B4BA8DCE9}" presName="text_3" presStyleLbl="node1" presStyleIdx="2" presStyleCnt="3">
        <dgm:presLayoutVars>
          <dgm:bulletEnabled val="1"/>
        </dgm:presLayoutVars>
      </dgm:prSet>
      <dgm:spPr/>
      <dgm:t>
        <a:bodyPr/>
        <a:lstStyle/>
        <a:p>
          <a:endParaRPr lang="en-US"/>
        </a:p>
      </dgm:t>
    </dgm:pt>
    <dgm:pt modelId="{09DBECC3-74F0-4126-95E3-08E16CA380FB}" type="pres">
      <dgm:prSet presAssocID="{7765C337-87B4-4D6F-87AC-A78B4BA8DCE9}" presName="accent_3" presStyleCnt="0"/>
      <dgm:spPr/>
    </dgm:pt>
    <dgm:pt modelId="{F9204ECB-29E3-4CA3-B88C-F31CCF7B5118}" type="pres">
      <dgm:prSet presAssocID="{7765C337-87B4-4D6F-87AC-A78B4BA8DCE9}" presName="accentRepeatNode" presStyleLbl="solidFgAcc1" presStyleIdx="2" presStyleCnt="3" custScaleX="54135" custScaleY="55873">
        <dgm:style>
          <a:lnRef idx="0">
            <a:schemeClr val="accent4"/>
          </a:lnRef>
          <a:fillRef idx="3">
            <a:schemeClr val="accent4"/>
          </a:fillRef>
          <a:effectRef idx="3">
            <a:schemeClr val="accent4"/>
          </a:effectRef>
          <a:fontRef idx="minor">
            <a:schemeClr val="lt1"/>
          </a:fontRef>
        </dgm:style>
      </dgm:prSet>
      <dgm:spPr/>
    </dgm:pt>
  </dgm:ptLst>
  <dgm:cxnLst>
    <dgm:cxn modelId="{02EAF52E-AE66-4C9E-AA3E-E636BDC551E0}" srcId="{D280B71D-7964-4883-9D43-949786375D6D}" destId="{7765C337-87B4-4D6F-87AC-A78B4BA8DCE9}" srcOrd="2" destOrd="0" parTransId="{28447A2A-7603-4B0D-89B2-DE85D41E97E7}" sibTransId="{D126AD82-7A42-46E9-AA0D-FC524895D83F}"/>
    <dgm:cxn modelId="{5914567F-A430-40C5-9F68-C578E64C683D}" type="presOf" srcId="{517409B0-3FEC-4251-B5C1-09E54DD99CDD}" destId="{7F58375F-08DB-4356-A1E8-C144A4375531}" srcOrd="0" destOrd="0" presId="urn:microsoft.com/office/officeart/2008/layout/VerticalCurvedList"/>
    <dgm:cxn modelId="{E05B2D23-3DE8-4289-833C-46223FD91466}" type="presOf" srcId="{112EDA20-4F36-4FE8-8A88-56F30D7BD065}" destId="{25145F3D-DABB-4F3E-AC6E-C9C7E88AEF9A}" srcOrd="0" destOrd="0" presId="urn:microsoft.com/office/officeart/2008/layout/VerticalCurvedList"/>
    <dgm:cxn modelId="{D39A6560-73E2-4D4B-8E61-A12D94E4D2A6}" srcId="{D280B71D-7964-4883-9D43-949786375D6D}" destId="{112EDA20-4F36-4FE8-8A88-56F30D7BD065}" srcOrd="0" destOrd="0" parTransId="{15BD5DD9-5303-43B4-B251-79EC56DC7591}" sibTransId="{517409B0-3FEC-4251-B5C1-09E54DD99CDD}"/>
    <dgm:cxn modelId="{0158240C-C47F-4E97-90D0-F5840313DE73}" type="presOf" srcId="{7765C337-87B4-4D6F-87AC-A78B4BA8DCE9}" destId="{536AF911-B102-4B1D-96C2-70CC9F663F20}" srcOrd="0" destOrd="0" presId="urn:microsoft.com/office/officeart/2008/layout/VerticalCurvedList"/>
    <dgm:cxn modelId="{8ED189D8-F3BF-4EF1-857E-B8A501E7D9F0}" srcId="{D280B71D-7964-4883-9D43-949786375D6D}" destId="{75336DA2-E9A3-415D-A76E-BD13A6138A34}" srcOrd="1" destOrd="0" parTransId="{72F97A7D-FCD7-44F3-84CC-6D7FE2721E94}" sibTransId="{8769A6BF-7EA0-47F0-97BC-EA3A8C1FC14A}"/>
    <dgm:cxn modelId="{94C8691C-EDC0-4C38-AC47-DDA3C6C6A93D}" type="presOf" srcId="{D280B71D-7964-4883-9D43-949786375D6D}" destId="{9752C427-41F8-4126-90F9-76411607D681}" srcOrd="0" destOrd="0" presId="urn:microsoft.com/office/officeart/2008/layout/VerticalCurvedList"/>
    <dgm:cxn modelId="{B9C29FF1-790D-481C-8B84-277DDB8DB1C7}" type="presOf" srcId="{75336DA2-E9A3-415D-A76E-BD13A6138A34}" destId="{C4C562AA-6F23-4F60-ABBC-83AD6EE07656}" srcOrd="0" destOrd="0" presId="urn:microsoft.com/office/officeart/2008/layout/VerticalCurvedList"/>
    <dgm:cxn modelId="{32DB6BA1-E4C1-42BD-BDD0-55708D6A2275}" type="presParOf" srcId="{9752C427-41F8-4126-90F9-76411607D681}" destId="{805C0DFD-0B98-47F8-A556-563168AD3FF9}" srcOrd="0" destOrd="0" presId="urn:microsoft.com/office/officeart/2008/layout/VerticalCurvedList"/>
    <dgm:cxn modelId="{6C8069DA-8AFF-4D82-B033-0F537DCAE1DD}" type="presParOf" srcId="{805C0DFD-0B98-47F8-A556-563168AD3FF9}" destId="{74F9DC40-3F8E-4BEF-A08E-420DBC9974E2}" srcOrd="0" destOrd="0" presId="urn:microsoft.com/office/officeart/2008/layout/VerticalCurvedList"/>
    <dgm:cxn modelId="{8EDC71CC-D2B7-40B7-B92F-FD8A42B8C34E}" type="presParOf" srcId="{74F9DC40-3F8E-4BEF-A08E-420DBC9974E2}" destId="{A8068A5D-273E-4B48-AD45-4AE6F489FE8A}" srcOrd="0" destOrd="0" presId="urn:microsoft.com/office/officeart/2008/layout/VerticalCurvedList"/>
    <dgm:cxn modelId="{D381E2C1-2A04-41EF-A018-509DD0E7F916}" type="presParOf" srcId="{74F9DC40-3F8E-4BEF-A08E-420DBC9974E2}" destId="{7F58375F-08DB-4356-A1E8-C144A4375531}" srcOrd="1" destOrd="0" presId="urn:microsoft.com/office/officeart/2008/layout/VerticalCurvedList"/>
    <dgm:cxn modelId="{06220FC6-151E-4F24-A2D5-1D628B00CF45}" type="presParOf" srcId="{74F9DC40-3F8E-4BEF-A08E-420DBC9974E2}" destId="{BFAB8A32-184C-48EF-89CE-582B74AD9345}" srcOrd="2" destOrd="0" presId="urn:microsoft.com/office/officeart/2008/layout/VerticalCurvedList"/>
    <dgm:cxn modelId="{A7A4FADB-7CE9-4AF2-AB39-AAC9491A626C}" type="presParOf" srcId="{74F9DC40-3F8E-4BEF-A08E-420DBC9974E2}" destId="{CB8808E3-FA87-4A1F-AD43-78C08E787168}" srcOrd="3" destOrd="0" presId="urn:microsoft.com/office/officeart/2008/layout/VerticalCurvedList"/>
    <dgm:cxn modelId="{CC731E7A-672D-4593-BD23-C062A85572E0}" type="presParOf" srcId="{805C0DFD-0B98-47F8-A556-563168AD3FF9}" destId="{25145F3D-DABB-4F3E-AC6E-C9C7E88AEF9A}" srcOrd="1" destOrd="0" presId="urn:microsoft.com/office/officeart/2008/layout/VerticalCurvedList"/>
    <dgm:cxn modelId="{BC002A08-3BBA-460C-B895-0D71D870F2CE}" type="presParOf" srcId="{805C0DFD-0B98-47F8-A556-563168AD3FF9}" destId="{7AC6D053-735B-418A-AA8C-0DF4920C8A09}" srcOrd="2" destOrd="0" presId="urn:microsoft.com/office/officeart/2008/layout/VerticalCurvedList"/>
    <dgm:cxn modelId="{510AC3EA-9443-4255-8AC6-2CD7489EE94A}" type="presParOf" srcId="{7AC6D053-735B-418A-AA8C-0DF4920C8A09}" destId="{9077B7C5-6B46-491D-B5F7-F14A5A8E2A51}" srcOrd="0" destOrd="0" presId="urn:microsoft.com/office/officeart/2008/layout/VerticalCurvedList"/>
    <dgm:cxn modelId="{1C89AC77-B5C1-42B3-92F5-D7A24CF65D61}" type="presParOf" srcId="{805C0DFD-0B98-47F8-A556-563168AD3FF9}" destId="{C4C562AA-6F23-4F60-ABBC-83AD6EE07656}" srcOrd="3" destOrd="0" presId="urn:microsoft.com/office/officeart/2008/layout/VerticalCurvedList"/>
    <dgm:cxn modelId="{288EF1DE-8C9E-4491-8FFC-3B8A5F811836}" type="presParOf" srcId="{805C0DFD-0B98-47F8-A556-563168AD3FF9}" destId="{BF4C2D63-E28A-421B-9DA5-B87715DF597D}" srcOrd="4" destOrd="0" presId="urn:microsoft.com/office/officeart/2008/layout/VerticalCurvedList"/>
    <dgm:cxn modelId="{A3F2B6B7-3CBE-4FEC-A7B0-75FF09B66D83}" type="presParOf" srcId="{BF4C2D63-E28A-421B-9DA5-B87715DF597D}" destId="{EDC71E48-2175-4971-8626-8ACC14B74FB9}" srcOrd="0" destOrd="0" presId="urn:microsoft.com/office/officeart/2008/layout/VerticalCurvedList"/>
    <dgm:cxn modelId="{0B65E704-1DF7-4549-9716-4C05AAB818FF}" type="presParOf" srcId="{805C0DFD-0B98-47F8-A556-563168AD3FF9}" destId="{536AF911-B102-4B1D-96C2-70CC9F663F20}" srcOrd="5" destOrd="0" presId="urn:microsoft.com/office/officeart/2008/layout/VerticalCurvedList"/>
    <dgm:cxn modelId="{81BA73EC-1A6E-4BB7-9179-C73191169FF9}" type="presParOf" srcId="{805C0DFD-0B98-47F8-A556-563168AD3FF9}" destId="{09DBECC3-74F0-4126-95E3-08E16CA380FB}" srcOrd="6" destOrd="0" presId="urn:microsoft.com/office/officeart/2008/layout/VerticalCurvedList"/>
    <dgm:cxn modelId="{C42FFD6C-3631-4EC0-9B73-90851DE89877}" type="presParOf" srcId="{09DBECC3-74F0-4126-95E3-08E16CA380FB}" destId="{F9204ECB-29E3-4CA3-B88C-F31CCF7B51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80B71D-7964-4883-9D43-949786375D6D}"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12EDA20-4F36-4FE8-8A88-56F30D7BD065}">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smtClean="0">
              <a:latin typeface="Arial" pitchFamily="34" charset="0"/>
              <a:cs typeface="Arial" pitchFamily="34" charset="0"/>
            </a:rPr>
            <a:t>cường</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hình</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tác</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đến</a:t>
          </a:r>
          <a:r>
            <a:rPr lang="en-US" dirty="0" smtClean="0">
              <a:latin typeface="Arial" pitchFamily="34" charset="0"/>
              <a:cs typeface="Arial" pitchFamily="34" charset="0"/>
            </a:rPr>
            <a:t> </a:t>
          </a:r>
          <a:r>
            <a:rPr lang="en-US" dirty="0" err="1" smtClean="0">
              <a:latin typeface="Arial" pitchFamily="34" charset="0"/>
              <a:cs typeface="Arial" pitchFamily="34" charset="0"/>
            </a:rPr>
            <a:t>nhận</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hành</a:t>
          </a:r>
          <a:r>
            <a:rPr lang="en-US" dirty="0" smtClean="0">
              <a:latin typeface="Arial" pitchFamily="34" charset="0"/>
              <a:cs typeface="Arial" pitchFamily="34" charset="0"/>
            </a:rPr>
            <a:t> vi PH qua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kênh</a:t>
          </a:r>
          <a:r>
            <a:rPr lang="en-US" dirty="0" smtClean="0">
              <a:latin typeface="Arial" pitchFamily="34" charset="0"/>
              <a:cs typeface="Arial" pitchFamily="34" charset="0"/>
            </a:rPr>
            <a:t> </a:t>
          </a:r>
          <a:r>
            <a:rPr lang="en-US" dirty="0" err="1" smtClean="0">
              <a:latin typeface="Arial" pitchFamily="34" charset="0"/>
              <a:cs typeface="Arial" pitchFamily="34" charset="0"/>
            </a:rPr>
            <a:t>khác</a:t>
          </a:r>
          <a:r>
            <a:rPr lang="en-US" dirty="0" smtClean="0">
              <a:latin typeface="Arial" pitchFamily="34" charset="0"/>
              <a:cs typeface="Arial" pitchFamily="34" charset="0"/>
            </a:rPr>
            <a:t> </a:t>
          </a:r>
          <a:r>
            <a:rPr lang="en-US" dirty="0" err="1" smtClean="0">
              <a:latin typeface="Arial" pitchFamily="34" charset="0"/>
              <a:cs typeface="Arial" pitchFamily="34" charset="0"/>
            </a:rPr>
            <a:t>nhau</a:t>
          </a:r>
          <a:r>
            <a:rPr lang="en-US" dirty="0" smtClean="0">
              <a:latin typeface="Arial" pitchFamily="34" charset="0"/>
              <a:cs typeface="Arial" pitchFamily="34" charset="0"/>
            </a:rPr>
            <a:t>.</a:t>
          </a:r>
          <a:endParaRPr lang="en-US" dirty="0"/>
        </a:p>
      </dgm:t>
    </dgm:pt>
    <dgm:pt modelId="{15BD5DD9-5303-43B4-B251-79EC56DC7591}" type="parTrans" cxnId="{D39A6560-73E2-4D4B-8E61-A12D94E4D2A6}">
      <dgm:prSet/>
      <dgm:spPr/>
      <dgm:t>
        <a:bodyPr/>
        <a:lstStyle/>
        <a:p>
          <a:pPr algn="just"/>
          <a:endParaRPr lang="en-US"/>
        </a:p>
      </dgm:t>
    </dgm:pt>
    <dgm:pt modelId="{517409B0-3FEC-4251-B5C1-09E54DD99CDD}" type="sibTrans" cxnId="{D39A6560-73E2-4D4B-8E61-A12D94E4D2A6}">
      <dgm:prSet/>
      <dgm:spPr/>
      <dgm:t>
        <a:bodyPr/>
        <a:lstStyle/>
        <a:p>
          <a:pPr algn="just"/>
          <a:endParaRPr lang="en-US"/>
        </a:p>
      </dgm:t>
    </dgm:pt>
    <dgm:pt modelId="{7765C337-87B4-4D6F-87AC-A78B4BA8DCE9}">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Tổ</a:t>
          </a:r>
          <a:r>
            <a:rPr lang="en-US" dirty="0" smtClean="0">
              <a:latin typeface="Arial" pitchFamily="34" charset="0"/>
              <a:cs typeface="Arial" pitchFamily="34" charset="0"/>
            </a:rPr>
            <a:t> </a:t>
          </a:r>
          <a:r>
            <a:rPr lang="en-US" dirty="0" err="1" smtClean="0">
              <a:latin typeface="Arial" pitchFamily="34" charset="0"/>
              <a:cs typeface="Arial" pitchFamily="34" charset="0"/>
            </a:rPr>
            <a:t>chức</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nói</a:t>
          </a:r>
          <a:r>
            <a:rPr lang="en-US" dirty="0" smtClean="0">
              <a:latin typeface="Arial" pitchFamily="34" charset="0"/>
              <a:cs typeface="Arial" pitchFamily="34" charset="0"/>
            </a:rPr>
            <a:t> </a:t>
          </a:r>
          <a:r>
            <a:rPr lang="en-US" dirty="0" err="1" smtClean="0">
              <a:latin typeface="Arial" pitchFamily="34" charset="0"/>
              <a:cs typeface="Arial" pitchFamily="34" charset="0"/>
            </a:rPr>
            <a:t>chuyện</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thi</a:t>
          </a:r>
          <a:r>
            <a:rPr lang="en-US" dirty="0" smtClean="0">
              <a:latin typeface="Arial" pitchFamily="34" charset="0"/>
              <a:cs typeface="Arial" pitchFamily="34" charset="0"/>
            </a:rPr>
            <a:t> </a:t>
          </a:r>
          <a:r>
            <a:rPr lang="en-US" dirty="0" err="1" smtClean="0">
              <a:latin typeface="Arial" pitchFamily="34" charset="0"/>
              <a:cs typeface="Arial" pitchFamily="34" charset="0"/>
            </a:rPr>
            <a:t>nhằm</a:t>
          </a:r>
          <a:r>
            <a:rPr lang="en-US" dirty="0" smtClean="0">
              <a:latin typeface="Arial" pitchFamily="34" charset="0"/>
              <a:cs typeface="Arial" pitchFamily="34" charset="0"/>
            </a:rPr>
            <a:t> </a:t>
          </a:r>
          <a:r>
            <a:rPr lang="en-US" dirty="0" err="1" smtClean="0">
              <a:latin typeface="Arial" pitchFamily="34" charset="0"/>
              <a:cs typeface="Arial" pitchFamily="34" charset="0"/>
            </a:rPr>
            <a:t>tôn</a:t>
          </a:r>
          <a:r>
            <a:rPr lang="en-US" dirty="0" smtClean="0">
              <a:latin typeface="Arial" pitchFamily="34" charset="0"/>
              <a:cs typeface="Arial" pitchFamily="34" charset="0"/>
            </a:rPr>
            <a:t> </a:t>
          </a:r>
          <a:r>
            <a:rPr lang="en-US" dirty="0" err="1" smtClean="0">
              <a:latin typeface="Arial" pitchFamily="34" charset="0"/>
              <a:cs typeface="Arial" pitchFamily="34" charset="0"/>
            </a:rPr>
            <a:t>vinh</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a:t>
          </a:r>
          <a:r>
            <a:rPr lang="en-US" dirty="0" err="1" smtClean="0">
              <a:latin typeface="Arial" pitchFamily="34" charset="0"/>
              <a:cs typeface="Arial" pitchFamily="34" charset="0"/>
            </a:rPr>
            <a:t>làm</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a:t>
          </a:r>
          <a:r>
            <a:rPr lang="en-US" dirty="0" smtClean="0">
              <a:latin typeface="Arial" pitchFamily="34" charset="0"/>
              <a:cs typeface="Arial" pitchFamily="34" charset="0"/>
            </a:rPr>
            <a:t>GDMN.</a:t>
          </a:r>
          <a:endParaRPr lang="en-US" dirty="0">
            <a:latin typeface="Arial" pitchFamily="34" charset="0"/>
            <a:cs typeface="Arial" pitchFamily="34" charset="0"/>
          </a:endParaRPr>
        </a:p>
      </dgm:t>
    </dgm:pt>
    <dgm:pt modelId="{28447A2A-7603-4B0D-89B2-DE85D41E97E7}" type="parTrans" cxnId="{02EAF52E-AE66-4C9E-AA3E-E636BDC551E0}">
      <dgm:prSet/>
      <dgm:spPr/>
      <dgm:t>
        <a:bodyPr/>
        <a:lstStyle/>
        <a:p>
          <a:pPr algn="just"/>
          <a:endParaRPr lang="en-US"/>
        </a:p>
      </dgm:t>
    </dgm:pt>
    <dgm:pt modelId="{D126AD82-7A42-46E9-AA0D-FC524895D83F}" type="sibTrans" cxnId="{02EAF52E-AE66-4C9E-AA3E-E636BDC551E0}">
      <dgm:prSet/>
      <dgm:spPr/>
      <dgm:t>
        <a:bodyPr/>
        <a:lstStyle/>
        <a:p>
          <a:pPr algn="just"/>
          <a:endParaRPr lang="en-US"/>
        </a:p>
      </dgm:t>
    </dgm:pt>
    <dgm:pt modelId="{75336DA2-E9A3-415D-A76E-BD13A6138A34}">
      <dgm:prSet/>
      <dgm:spPr/>
      <dgm: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Bổ</a:t>
          </a:r>
          <a:r>
            <a:rPr lang="en-US" dirty="0" smtClean="0">
              <a:latin typeface="Arial" pitchFamily="34" charset="0"/>
              <a:cs typeface="Arial" pitchFamily="34" charset="0"/>
            </a:rPr>
            <a:t> sung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tài</a:t>
          </a:r>
          <a:r>
            <a:rPr lang="en-US" dirty="0" smtClean="0">
              <a:latin typeface="Arial" pitchFamily="34" charset="0"/>
              <a:cs typeface="Arial" pitchFamily="34" charset="0"/>
            </a:rPr>
            <a:t> </a:t>
          </a:r>
          <a:r>
            <a:rPr lang="en-US" dirty="0" err="1" smtClean="0">
              <a:latin typeface="Arial" pitchFamily="34" charset="0"/>
              <a:cs typeface="Arial" pitchFamily="34" charset="0"/>
            </a:rPr>
            <a:t>liệu</a:t>
          </a:r>
          <a:r>
            <a:rPr lang="en-US" dirty="0" smtClean="0">
              <a:latin typeface="Arial" pitchFamily="34" charset="0"/>
              <a:cs typeface="Arial" pitchFamily="34" charset="0"/>
            </a:rPr>
            <a:t> </a:t>
          </a:r>
          <a:r>
            <a:rPr lang="en-US" dirty="0" err="1" smtClean="0">
              <a:latin typeface="Arial" pitchFamily="34" charset="0"/>
              <a:cs typeface="Arial" pitchFamily="34" charset="0"/>
            </a:rPr>
            <a:t>hỗ</a:t>
          </a:r>
          <a:r>
            <a:rPr lang="en-US" dirty="0" smtClean="0">
              <a:latin typeface="Arial" pitchFamily="34" charset="0"/>
              <a:cs typeface="Arial" pitchFamily="34" charset="0"/>
            </a:rPr>
            <a:t> </a:t>
          </a:r>
          <a:r>
            <a:rPr lang="en-US" dirty="0" err="1" smtClean="0">
              <a:latin typeface="Arial" pitchFamily="34" charset="0"/>
              <a:cs typeface="Arial" pitchFamily="34" charset="0"/>
            </a:rPr>
            <a:t>trợ</a:t>
          </a:r>
          <a:r>
            <a:rPr lang="en-US" dirty="0" smtClean="0">
              <a:latin typeface="Arial" pitchFamily="34" charset="0"/>
              <a:cs typeface="Arial" pitchFamily="34" charset="0"/>
            </a:rPr>
            <a:t> GV </a:t>
          </a:r>
          <a:r>
            <a:rPr lang="en-US" dirty="0" err="1" smtClean="0">
              <a:latin typeface="Arial" pitchFamily="34" charset="0"/>
              <a:cs typeface="Arial" pitchFamily="34" charset="0"/>
            </a:rPr>
            <a:t>nhận</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BLHĐ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phòng</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a:t>
          </a:r>
          <a:r>
            <a:rPr lang="en-US" dirty="0" smtClean="0">
              <a:latin typeface="Arial" pitchFamily="34" charset="0"/>
              <a:cs typeface="Arial" pitchFamily="34" charset="0"/>
            </a:rPr>
            <a:t>BLHĐ.</a:t>
          </a:r>
          <a:endParaRPr lang="en-US" dirty="0" smtClean="0">
            <a:latin typeface="Arial" pitchFamily="34" charset="0"/>
            <a:cs typeface="Arial" pitchFamily="34" charset="0"/>
          </a:endParaRPr>
        </a:p>
      </dgm:t>
    </dgm:pt>
    <dgm:pt modelId="{8769A6BF-7EA0-47F0-97BC-EA3A8C1FC14A}" type="sibTrans" cxnId="{8ED189D8-F3BF-4EF1-857E-B8A501E7D9F0}">
      <dgm:prSet/>
      <dgm:spPr/>
      <dgm:t>
        <a:bodyPr/>
        <a:lstStyle/>
        <a:p>
          <a:pPr algn="just"/>
          <a:endParaRPr lang="en-US"/>
        </a:p>
      </dgm:t>
    </dgm:pt>
    <dgm:pt modelId="{72F97A7D-FCD7-44F3-84CC-6D7FE2721E94}" type="parTrans" cxnId="{8ED189D8-F3BF-4EF1-857E-B8A501E7D9F0}">
      <dgm:prSet/>
      <dgm:spPr/>
      <dgm:t>
        <a:bodyPr/>
        <a:lstStyle/>
        <a:p>
          <a:pPr algn="just"/>
          <a:endParaRPr lang="en-US"/>
        </a:p>
      </dgm:t>
    </dgm:pt>
    <dgm:pt modelId="{9752C427-41F8-4126-90F9-76411607D681}" type="pres">
      <dgm:prSet presAssocID="{D280B71D-7964-4883-9D43-949786375D6D}" presName="Name0" presStyleCnt="0">
        <dgm:presLayoutVars>
          <dgm:chMax val="7"/>
          <dgm:chPref val="7"/>
          <dgm:dir/>
        </dgm:presLayoutVars>
      </dgm:prSet>
      <dgm:spPr/>
      <dgm:t>
        <a:bodyPr/>
        <a:lstStyle/>
        <a:p>
          <a:endParaRPr lang="en-US"/>
        </a:p>
      </dgm:t>
    </dgm:pt>
    <dgm:pt modelId="{805C0DFD-0B98-47F8-A556-563168AD3FF9}" type="pres">
      <dgm:prSet presAssocID="{D280B71D-7964-4883-9D43-949786375D6D}" presName="Name1" presStyleCnt="0"/>
      <dgm:spPr/>
    </dgm:pt>
    <dgm:pt modelId="{74F9DC40-3F8E-4BEF-A08E-420DBC9974E2}" type="pres">
      <dgm:prSet presAssocID="{D280B71D-7964-4883-9D43-949786375D6D}" presName="cycle" presStyleCnt="0"/>
      <dgm:spPr/>
    </dgm:pt>
    <dgm:pt modelId="{A8068A5D-273E-4B48-AD45-4AE6F489FE8A}" type="pres">
      <dgm:prSet presAssocID="{D280B71D-7964-4883-9D43-949786375D6D}" presName="srcNode" presStyleLbl="node1" presStyleIdx="0" presStyleCnt="3"/>
      <dgm:spPr/>
    </dgm:pt>
    <dgm:pt modelId="{7F58375F-08DB-4356-A1E8-C144A4375531}" type="pres">
      <dgm:prSet presAssocID="{D280B71D-7964-4883-9D43-949786375D6D}" presName="conn" presStyleLbl="parChTrans1D2" presStyleIdx="0" presStyleCnt="1"/>
      <dgm:spPr/>
      <dgm:t>
        <a:bodyPr/>
        <a:lstStyle/>
        <a:p>
          <a:endParaRPr lang="en-US"/>
        </a:p>
      </dgm:t>
    </dgm:pt>
    <dgm:pt modelId="{BFAB8A32-184C-48EF-89CE-582B74AD9345}" type="pres">
      <dgm:prSet presAssocID="{D280B71D-7964-4883-9D43-949786375D6D}" presName="extraNode" presStyleLbl="node1" presStyleIdx="0" presStyleCnt="3"/>
      <dgm:spPr/>
    </dgm:pt>
    <dgm:pt modelId="{CB8808E3-FA87-4A1F-AD43-78C08E787168}" type="pres">
      <dgm:prSet presAssocID="{D280B71D-7964-4883-9D43-949786375D6D}" presName="dstNode" presStyleLbl="node1" presStyleIdx="0" presStyleCnt="3"/>
      <dgm:spPr/>
    </dgm:pt>
    <dgm:pt modelId="{25145F3D-DABB-4F3E-AC6E-C9C7E88AEF9A}" type="pres">
      <dgm:prSet presAssocID="{112EDA20-4F36-4FE8-8A88-56F30D7BD065}" presName="text_1" presStyleLbl="node1" presStyleIdx="0" presStyleCnt="3">
        <dgm:presLayoutVars>
          <dgm:bulletEnabled val="1"/>
        </dgm:presLayoutVars>
      </dgm:prSet>
      <dgm:spPr/>
      <dgm:t>
        <a:bodyPr/>
        <a:lstStyle/>
        <a:p>
          <a:endParaRPr lang="en-US"/>
        </a:p>
      </dgm:t>
    </dgm:pt>
    <dgm:pt modelId="{7AC6D053-735B-418A-AA8C-0DF4920C8A09}" type="pres">
      <dgm:prSet presAssocID="{112EDA20-4F36-4FE8-8A88-56F30D7BD065}" presName="accent_1" presStyleCnt="0"/>
      <dgm:spPr/>
    </dgm:pt>
    <dgm:pt modelId="{9077B7C5-6B46-491D-B5F7-F14A5A8E2A51}" type="pres">
      <dgm:prSet presAssocID="{112EDA20-4F36-4FE8-8A88-56F30D7BD065}" presName="accentRepeatNode" presStyleLbl="solidFgAcc1" presStyleIdx="0" presStyleCnt="3" custScaleX="54135" custScaleY="55873">
        <dgm:style>
          <a:lnRef idx="1">
            <a:schemeClr val="accent2"/>
          </a:lnRef>
          <a:fillRef idx="3">
            <a:schemeClr val="accent2"/>
          </a:fillRef>
          <a:effectRef idx="2">
            <a:schemeClr val="accent2"/>
          </a:effectRef>
          <a:fontRef idx="minor">
            <a:schemeClr val="lt1"/>
          </a:fontRef>
        </dgm:style>
      </dgm:prSet>
      <dgm:spPr/>
    </dgm:pt>
    <dgm:pt modelId="{C4C562AA-6F23-4F60-ABBC-83AD6EE07656}" type="pres">
      <dgm:prSet presAssocID="{75336DA2-E9A3-415D-A76E-BD13A6138A34}" presName="text_2" presStyleLbl="node1" presStyleIdx="1" presStyleCnt="3">
        <dgm:presLayoutVars>
          <dgm:bulletEnabled val="1"/>
        </dgm:presLayoutVars>
      </dgm:prSet>
      <dgm:spPr/>
      <dgm:t>
        <a:bodyPr/>
        <a:lstStyle/>
        <a:p>
          <a:endParaRPr lang="en-US"/>
        </a:p>
      </dgm:t>
    </dgm:pt>
    <dgm:pt modelId="{BF4C2D63-E28A-421B-9DA5-B87715DF597D}" type="pres">
      <dgm:prSet presAssocID="{75336DA2-E9A3-415D-A76E-BD13A6138A34}" presName="accent_2" presStyleCnt="0"/>
      <dgm:spPr/>
    </dgm:pt>
    <dgm:pt modelId="{EDC71E48-2175-4971-8626-8ACC14B74FB9}" type="pres">
      <dgm:prSet presAssocID="{75336DA2-E9A3-415D-A76E-BD13A6138A34}" presName="accentRepeatNode" presStyleLbl="solidFgAcc1" presStyleIdx="1" presStyleCnt="3" custScaleX="59372" custScaleY="57143">
        <dgm:style>
          <a:lnRef idx="0">
            <a:schemeClr val="accent3"/>
          </a:lnRef>
          <a:fillRef idx="3">
            <a:schemeClr val="accent3"/>
          </a:fillRef>
          <a:effectRef idx="3">
            <a:schemeClr val="accent3"/>
          </a:effectRef>
          <a:fontRef idx="minor">
            <a:schemeClr val="lt1"/>
          </a:fontRef>
        </dgm:style>
      </dgm:prSet>
      <dgm:spPr/>
    </dgm:pt>
    <dgm:pt modelId="{536AF911-B102-4B1D-96C2-70CC9F663F20}" type="pres">
      <dgm:prSet presAssocID="{7765C337-87B4-4D6F-87AC-A78B4BA8DCE9}" presName="text_3" presStyleLbl="node1" presStyleIdx="2" presStyleCnt="3">
        <dgm:presLayoutVars>
          <dgm:bulletEnabled val="1"/>
        </dgm:presLayoutVars>
      </dgm:prSet>
      <dgm:spPr/>
      <dgm:t>
        <a:bodyPr/>
        <a:lstStyle/>
        <a:p>
          <a:endParaRPr lang="en-US"/>
        </a:p>
      </dgm:t>
    </dgm:pt>
    <dgm:pt modelId="{09DBECC3-74F0-4126-95E3-08E16CA380FB}" type="pres">
      <dgm:prSet presAssocID="{7765C337-87B4-4D6F-87AC-A78B4BA8DCE9}" presName="accent_3" presStyleCnt="0"/>
      <dgm:spPr/>
    </dgm:pt>
    <dgm:pt modelId="{F9204ECB-29E3-4CA3-B88C-F31CCF7B5118}" type="pres">
      <dgm:prSet presAssocID="{7765C337-87B4-4D6F-87AC-A78B4BA8DCE9}" presName="accentRepeatNode" presStyleLbl="solidFgAcc1" presStyleIdx="2" presStyleCnt="3" custScaleX="54135" custScaleY="55873">
        <dgm:style>
          <a:lnRef idx="0">
            <a:schemeClr val="accent4"/>
          </a:lnRef>
          <a:fillRef idx="3">
            <a:schemeClr val="accent4"/>
          </a:fillRef>
          <a:effectRef idx="3">
            <a:schemeClr val="accent4"/>
          </a:effectRef>
          <a:fontRef idx="minor">
            <a:schemeClr val="lt1"/>
          </a:fontRef>
        </dgm:style>
      </dgm:prSet>
      <dgm:spPr/>
    </dgm:pt>
  </dgm:ptLst>
  <dgm:cxnLst>
    <dgm:cxn modelId="{02EAF52E-AE66-4C9E-AA3E-E636BDC551E0}" srcId="{D280B71D-7964-4883-9D43-949786375D6D}" destId="{7765C337-87B4-4D6F-87AC-A78B4BA8DCE9}" srcOrd="2" destOrd="0" parTransId="{28447A2A-7603-4B0D-89B2-DE85D41E97E7}" sibTransId="{D126AD82-7A42-46E9-AA0D-FC524895D83F}"/>
    <dgm:cxn modelId="{BC3F833B-BE78-473F-9ACF-B4802D444BDD}" type="presOf" srcId="{75336DA2-E9A3-415D-A76E-BD13A6138A34}" destId="{C4C562AA-6F23-4F60-ABBC-83AD6EE07656}" srcOrd="0" destOrd="0" presId="urn:microsoft.com/office/officeart/2008/layout/VerticalCurvedList"/>
    <dgm:cxn modelId="{00A551FF-BB89-4B35-8320-B05E0153C2BA}" type="presOf" srcId="{D280B71D-7964-4883-9D43-949786375D6D}" destId="{9752C427-41F8-4126-90F9-76411607D681}" srcOrd="0" destOrd="0" presId="urn:microsoft.com/office/officeart/2008/layout/VerticalCurvedList"/>
    <dgm:cxn modelId="{D39A6560-73E2-4D4B-8E61-A12D94E4D2A6}" srcId="{D280B71D-7964-4883-9D43-949786375D6D}" destId="{112EDA20-4F36-4FE8-8A88-56F30D7BD065}" srcOrd="0" destOrd="0" parTransId="{15BD5DD9-5303-43B4-B251-79EC56DC7591}" sibTransId="{517409B0-3FEC-4251-B5C1-09E54DD99CDD}"/>
    <dgm:cxn modelId="{8ED189D8-F3BF-4EF1-857E-B8A501E7D9F0}" srcId="{D280B71D-7964-4883-9D43-949786375D6D}" destId="{75336DA2-E9A3-415D-A76E-BD13A6138A34}" srcOrd="1" destOrd="0" parTransId="{72F97A7D-FCD7-44F3-84CC-6D7FE2721E94}" sibTransId="{8769A6BF-7EA0-47F0-97BC-EA3A8C1FC14A}"/>
    <dgm:cxn modelId="{6361B9D2-4247-49E9-9ECF-6EB23278A687}" type="presOf" srcId="{517409B0-3FEC-4251-B5C1-09E54DD99CDD}" destId="{7F58375F-08DB-4356-A1E8-C144A4375531}" srcOrd="0" destOrd="0" presId="urn:microsoft.com/office/officeart/2008/layout/VerticalCurvedList"/>
    <dgm:cxn modelId="{00FDE225-42D2-4DE7-A04A-0E8F3483903C}" type="presOf" srcId="{112EDA20-4F36-4FE8-8A88-56F30D7BD065}" destId="{25145F3D-DABB-4F3E-AC6E-C9C7E88AEF9A}" srcOrd="0" destOrd="0" presId="urn:microsoft.com/office/officeart/2008/layout/VerticalCurvedList"/>
    <dgm:cxn modelId="{58CFFC23-10BB-4A56-997A-8139EDED7879}" type="presOf" srcId="{7765C337-87B4-4D6F-87AC-A78B4BA8DCE9}" destId="{536AF911-B102-4B1D-96C2-70CC9F663F20}" srcOrd="0" destOrd="0" presId="urn:microsoft.com/office/officeart/2008/layout/VerticalCurvedList"/>
    <dgm:cxn modelId="{6690D19F-579E-4DA5-9F17-B650ECB109E7}" type="presParOf" srcId="{9752C427-41F8-4126-90F9-76411607D681}" destId="{805C0DFD-0B98-47F8-A556-563168AD3FF9}" srcOrd="0" destOrd="0" presId="urn:microsoft.com/office/officeart/2008/layout/VerticalCurvedList"/>
    <dgm:cxn modelId="{6E74E2EC-35A2-43FF-8A1A-318AEDDBD1AF}" type="presParOf" srcId="{805C0DFD-0B98-47F8-A556-563168AD3FF9}" destId="{74F9DC40-3F8E-4BEF-A08E-420DBC9974E2}" srcOrd="0" destOrd="0" presId="urn:microsoft.com/office/officeart/2008/layout/VerticalCurvedList"/>
    <dgm:cxn modelId="{E1761C3C-F5FA-47D1-8E1C-5F7AC4F72560}" type="presParOf" srcId="{74F9DC40-3F8E-4BEF-A08E-420DBC9974E2}" destId="{A8068A5D-273E-4B48-AD45-4AE6F489FE8A}" srcOrd="0" destOrd="0" presId="urn:microsoft.com/office/officeart/2008/layout/VerticalCurvedList"/>
    <dgm:cxn modelId="{28334917-C0BA-4DD6-800B-3342E43EB101}" type="presParOf" srcId="{74F9DC40-3F8E-4BEF-A08E-420DBC9974E2}" destId="{7F58375F-08DB-4356-A1E8-C144A4375531}" srcOrd="1" destOrd="0" presId="urn:microsoft.com/office/officeart/2008/layout/VerticalCurvedList"/>
    <dgm:cxn modelId="{A534B3FE-E530-42D8-910D-CB3093AEEE2B}" type="presParOf" srcId="{74F9DC40-3F8E-4BEF-A08E-420DBC9974E2}" destId="{BFAB8A32-184C-48EF-89CE-582B74AD9345}" srcOrd="2" destOrd="0" presId="urn:microsoft.com/office/officeart/2008/layout/VerticalCurvedList"/>
    <dgm:cxn modelId="{3756C07F-5106-4E56-A9EA-4766E5E11711}" type="presParOf" srcId="{74F9DC40-3F8E-4BEF-A08E-420DBC9974E2}" destId="{CB8808E3-FA87-4A1F-AD43-78C08E787168}" srcOrd="3" destOrd="0" presId="urn:microsoft.com/office/officeart/2008/layout/VerticalCurvedList"/>
    <dgm:cxn modelId="{82BA8030-A318-4316-B687-49EED3021EBF}" type="presParOf" srcId="{805C0DFD-0B98-47F8-A556-563168AD3FF9}" destId="{25145F3D-DABB-4F3E-AC6E-C9C7E88AEF9A}" srcOrd="1" destOrd="0" presId="urn:microsoft.com/office/officeart/2008/layout/VerticalCurvedList"/>
    <dgm:cxn modelId="{B2DBB6C4-8A99-403F-9154-79CCE991D57F}" type="presParOf" srcId="{805C0DFD-0B98-47F8-A556-563168AD3FF9}" destId="{7AC6D053-735B-418A-AA8C-0DF4920C8A09}" srcOrd="2" destOrd="0" presId="urn:microsoft.com/office/officeart/2008/layout/VerticalCurvedList"/>
    <dgm:cxn modelId="{71F1E912-230D-464D-910A-C432E39D9EBC}" type="presParOf" srcId="{7AC6D053-735B-418A-AA8C-0DF4920C8A09}" destId="{9077B7C5-6B46-491D-B5F7-F14A5A8E2A51}" srcOrd="0" destOrd="0" presId="urn:microsoft.com/office/officeart/2008/layout/VerticalCurvedList"/>
    <dgm:cxn modelId="{F5BF5668-4104-477F-9760-20D7AF3FA708}" type="presParOf" srcId="{805C0DFD-0B98-47F8-A556-563168AD3FF9}" destId="{C4C562AA-6F23-4F60-ABBC-83AD6EE07656}" srcOrd="3" destOrd="0" presId="urn:microsoft.com/office/officeart/2008/layout/VerticalCurvedList"/>
    <dgm:cxn modelId="{EB2D086C-D5FD-4629-8BDC-F0C67EF03EE1}" type="presParOf" srcId="{805C0DFD-0B98-47F8-A556-563168AD3FF9}" destId="{BF4C2D63-E28A-421B-9DA5-B87715DF597D}" srcOrd="4" destOrd="0" presId="urn:microsoft.com/office/officeart/2008/layout/VerticalCurvedList"/>
    <dgm:cxn modelId="{003CB83A-D571-4497-844E-CAEDA3FDB2BB}" type="presParOf" srcId="{BF4C2D63-E28A-421B-9DA5-B87715DF597D}" destId="{EDC71E48-2175-4971-8626-8ACC14B74FB9}" srcOrd="0" destOrd="0" presId="urn:microsoft.com/office/officeart/2008/layout/VerticalCurvedList"/>
    <dgm:cxn modelId="{E53C4E18-BCE9-4658-872B-E85B51709EC0}" type="presParOf" srcId="{805C0DFD-0B98-47F8-A556-563168AD3FF9}" destId="{536AF911-B102-4B1D-96C2-70CC9F663F20}" srcOrd="5" destOrd="0" presId="urn:microsoft.com/office/officeart/2008/layout/VerticalCurvedList"/>
    <dgm:cxn modelId="{9965A98A-603E-4E59-A9ED-8C8F560E7DDC}" type="presParOf" srcId="{805C0DFD-0B98-47F8-A556-563168AD3FF9}" destId="{09DBECC3-74F0-4126-95E3-08E16CA380FB}" srcOrd="6" destOrd="0" presId="urn:microsoft.com/office/officeart/2008/layout/VerticalCurvedList"/>
    <dgm:cxn modelId="{4A739F49-9A05-469C-9F19-B9CE75A1859F}" type="presParOf" srcId="{09DBECC3-74F0-4126-95E3-08E16CA380FB}" destId="{F9204ECB-29E3-4CA3-B88C-F31CCF7B51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C4926-D0BF-4810-A559-C4443E4B389F}">
      <dsp:nvSpPr>
        <dsp:cNvPr id="0" name=""/>
        <dsp:cNvSpPr/>
      </dsp:nvSpPr>
      <dsp:spPr>
        <a:xfrm>
          <a:off x="1673127" y="946472"/>
          <a:ext cx="1715113" cy="1715038"/>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8F7D51-18A8-46F3-998A-614B5B7CE6AE}">
      <dsp:nvSpPr>
        <dsp:cNvPr id="0" name=""/>
        <dsp:cNvSpPr/>
      </dsp:nvSpPr>
      <dsp:spPr>
        <a:xfrm>
          <a:off x="348" y="1029975"/>
          <a:ext cx="2109423" cy="15949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4B6F6E-6CA3-4E19-8E49-1E456E2B9C34}">
      <dsp:nvSpPr>
        <dsp:cNvPr id="0" name=""/>
        <dsp:cNvSpPr/>
      </dsp:nvSpPr>
      <dsp:spPr>
        <a:xfrm>
          <a:off x="1861465" y="1158597"/>
          <a:ext cx="1337741" cy="1337682"/>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pt-BR" sz="2300" b="1" i="1" kern="1200" dirty="0" smtClean="0">
              <a:latin typeface="Arial" pitchFamily="34" charset="0"/>
              <a:cs typeface="Arial" pitchFamily="34" charset="0"/>
            </a:rPr>
            <a:t>Bạo lực trẻ em</a:t>
          </a:r>
          <a:endParaRPr lang="en-US" sz="2300" b="1" kern="1200" dirty="0">
            <a:latin typeface="Arial" pitchFamily="34" charset="0"/>
            <a:cs typeface="Arial" pitchFamily="34" charset="0"/>
          </a:endParaRPr>
        </a:p>
      </dsp:txBody>
      <dsp:txXfrm>
        <a:off x="2057373" y="1354496"/>
        <a:ext cx="945925" cy="945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45421-7AEF-4A64-ABB5-C1D6FC3231E1}">
      <dsp:nvSpPr>
        <dsp:cNvPr id="0" name=""/>
        <dsp:cNvSpPr/>
      </dsp:nvSpPr>
      <dsp:spPr>
        <a:xfrm>
          <a:off x="1993883" y="769441"/>
          <a:ext cx="2042606" cy="2042517"/>
        </a:xfrm>
        <a:prstGeom prst="donut">
          <a:avLst>
            <a:gd name="adj" fmla="val 110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352C1-4E3C-4785-9733-5B2CEE2E9C11}">
      <dsp:nvSpPr>
        <dsp:cNvPr id="0" name=""/>
        <dsp:cNvSpPr/>
      </dsp:nvSpPr>
      <dsp:spPr>
        <a:xfrm>
          <a:off x="2110" y="840926"/>
          <a:ext cx="2512208" cy="1899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CAA88-9A29-4E06-8BEA-6E258E2767A4}">
      <dsp:nvSpPr>
        <dsp:cNvPr id="0" name=""/>
        <dsp:cNvSpPr/>
      </dsp:nvSpPr>
      <dsp:spPr>
        <a:xfrm>
          <a:off x="2218598" y="994108"/>
          <a:ext cx="1593176" cy="1593106"/>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pt-BR" sz="1700" b="1" i="1" kern="1200" smtClean="0">
              <a:latin typeface="Arial" pitchFamily="34" charset="0"/>
              <a:cs typeface="Arial" pitchFamily="34" charset="0"/>
            </a:rPr>
            <a:t>Bạo lực học đường ở cơ sở GDMN</a:t>
          </a:r>
          <a:endParaRPr lang="en-US" sz="1700" b="1" kern="1200" dirty="0">
            <a:latin typeface="Arial" pitchFamily="34" charset="0"/>
            <a:cs typeface="Arial" pitchFamily="34" charset="0"/>
          </a:endParaRPr>
        </a:p>
      </dsp:txBody>
      <dsp:txXfrm>
        <a:off x="2451913" y="1227413"/>
        <a:ext cx="1126546" cy="1126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658EC-869E-4118-BDAE-FAB27EE4406F}">
      <dsp:nvSpPr>
        <dsp:cNvPr id="0" name=""/>
        <dsp:cNvSpPr/>
      </dsp:nvSpPr>
      <dsp:spPr>
        <a:xfrm>
          <a:off x="674371" y="0"/>
          <a:ext cx="4724399" cy="4724399"/>
        </a:xfrm>
        <a:prstGeom prst="triangl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C7DB65-BD37-45C3-9ED8-AAC6016CF0A0}">
      <dsp:nvSpPr>
        <dsp:cNvPr id="0" name=""/>
        <dsp:cNvSpPr/>
      </dsp:nvSpPr>
      <dsp:spPr>
        <a:xfrm>
          <a:off x="1790693" y="473573"/>
          <a:ext cx="5562617" cy="66844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thể</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chất</a:t>
          </a:r>
          <a:r>
            <a:rPr lang="en-US" sz="2400" kern="1200" dirty="0" smtClean="0">
              <a:latin typeface="Arial" pitchFamily="34" charset="0"/>
              <a:cs typeface="Arial" pitchFamily="34" charset="0"/>
            </a:rPr>
            <a:t> </a:t>
          </a:r>
        </a:p>
      </dsp:txBody>
      <dsp:txXfrm>
        <a:off x="1823324" y="506204"/>
        <a:ext cx="5497355" cy="603183"/>
      </dsp:txXfrm>
    </dsp:sp>
    <dsp:sp modelId="{5E806656-2F69-475C-B2CE-0491F4D5401D}">
      <dsp:nvSpPr>
        <dsp:cNvPr id="0" name=""/>
        <dsp:cNvSpPr/>
      </dsp:nvSpPr>
      <dsp:spPr>
        <a:xfrm>
          <a:off x="1777365" y="1225987"/>
          <a:ext cx="5589272" cy="68179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tinh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thần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hoặc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tình</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cảm</a:t>
          </a:r>
          <a:endParaRPr lang="en-US" sz="2400" kern="1200" dirty="0" smtClean="0">
            <a:latin typeface="Arial" pitchFamily="34" charset="0"/>
            <a:cs typeface="Arial" pitchFamily="34" charset="0"/>
          </a:endParaRPr>
        </a:p>
      </dsp:txBody>
      <dsp:txXfrm>
        <a:off x="1810647" y="1259269"/>
        <a:ext cx="5522708" cy="615229"/>
      </dsp:txXfrm>
    </dsp:sp>
    <dsp:sp modelId="{DAC6B40C-C840-4282-9364-9C8C7A62F51D}">
      <dsp:nvSpPr>
        <dsp:cNvPr id="0" name=""/>
        <dsp:cNvSpPr/>
      </dsp:nvSpPr>
      <dsp:spPr>
        <a:xfrm>
          <a:off x="1734511" y="1984191"/>
          <a:ext cx="5661652" cy="70872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Không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quan</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tâm</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tới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những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cầu</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xã</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hội</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của</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trẻ</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em</a:t>
          </a:r>
          <a:r>
            <a:rPr lang="en-US" sz="2400" kern="1200" dirty="0" smtClean="0">
              <a:latin typeface="Arial" pitchFamily="34" charset="0"/>
              <a:cs typeface="Arial" pitchFamily="34" charset="0"/>
            </a:rPr>
            <a:t> </a:t>
          </a:r>
        </a:p>
      </dsp:txBody>
      <dsp:txXfrm>
        <a:off x="1769108" y="2018788"/>
        <a:ext cx="5592458" cy="639529"/>
      </dsp:txXfrm>
    </dsp:sp>
    <dsp:sp modelId="{7AD143FB-F224-48C2-BF8E-8439BB0DC9DD}">
      <dsp:nvSpPr>
        <dsp:cNvPr id="0" name=""/>
        <dsp:cNvSpPr/>
      </dsp:nvSpPr>
      <dsp:spPr>
        <a:xfrm>
          <a:off x="1752599" y="2784442"/>
          <a:ext cx="5638805" cy="68912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Xao</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nhãng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việc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học</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tập</a:t>
          </a:r>
          <a:endParaRPr lang="en-US" sz="2400" kern="1200" dirty="0">
            <a:latin typeface="Arial" pitchFamily="34" charset="0"/>
            <a:cs typeface="Arial" pitchFamily="34" charset="0"/>
          </a:endParaRPr>
        </a:p>
      </dsp:txBody>
      <dsp:txXfrm>
        <a:off x="1786239" y="2818082"/>
        <a:ext cx="5571525" cy="621848"/>
      </dsp:txXfrm>
    </dsp:sp>
    <dsp:sp modelId="{94CAF6AE-37F7-44AA-81EE-CC9225DBCDA1}">
      <dsp:nvSpPr>
        <dsp:cNvPr id="0" name=""/>
        <dsp:cNvSpPr/>
      </dsp:nvSpPr>
      <dsp:spPr>
        <a:xfrm>
          <a:off x="1752599" y="3557539"/>
          <a:ext cx="5638805" cy="609318"/>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Bỏ</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rơi</a:t>
          </a:r>
          <a:r>
            <a:rPr lang="en-US" sz="2400" kern="1200" dirty="0" smtClean="0">
              <a:latin typeface="Arial" pitchFamily="34" charset="0"/>
              <a:cs typeface="Arial" pitchFamily="34" charset="0"/>
            </a:rPr>
            <a:t> </a:t>
          </a:r>
          <a:endParaRPr lang="en-US" sz="2400" kern="1200" dirty="0">
            <a:latin typeface="Arial" pitchFamily="34" charset="0"/>
            <a:cs typeface="Arial" pitchFamily="34" charset="0"/>
          </a:endParaRPr>
        </a:p>
      </dsp:txBody>
      <dsp:txXfrm>
        <a:off x="1782343" y="3587283"/>
        <a:ext cx="5579317" cy="549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44803-3FD1-CE48-A266-3352E7DB3A0F}">
      <dsp:nvSpPr>
        <dsp:cNvPr id="0" name=""/>
        <dsp:cNvSpPr/>
      </dsp:nvSpPr>
      <dsp:spPr>
        <a:xfrm>
          <a:off x="7314288" y="1616544"/>
          <a:ext cx="859945" cy="91440"/>
        </a:xfrm>
        <a:custGeom>
          <a:avLst/>
          <a:gdLst/>
          <a:ahLst/>
          <a:cxnLst/>
          <a:rect l="0" t="0" r="0" b="0"/>
          <a:pathLst>
            <a:path>
              <a:moveTo>
                <a:pt x="0" y="45720"/>
              </a:moveTo>
              <a:lnTo>
                <a:pt x="0" y="93286"/>
              </a:lnTo>
              <a:lnTo>
                <a:pt x="859945" y="93286"/>
              </a:lnTo>
              <a:lnTo>
                <a:pt x="859945" y="109838"/>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48F92D-9695-0E4D-BD8D-09A7976CE645}">
      <dsp:nvSpPr>
        <dsp:cNvPr id="0" name=""/>
        <dsp:cNvSpPr/>
      </dsp:nvSpPr>
      <dsp:spPr>
        <a:xfrm>
          <a:off x="7314288" y="1608366"/>
          <a:ext cx="245019" cy="91440"/>
        </a:xfrm>
        <a:custGeom>
          <a:avLst/>
          <a:gdLst/>
          <a:ahLst/>
          <a:cxnLst/>
          <a:rect l="0" t="0" r="0" b="0"/>
          <a:pathLst>
            <a:path>
              <a:moveTo>
                <a:pt x="0" y="53897"/>
              </a:moveTo>
              <a:lnTo>
                <a:pt x="245019" y="4572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6ADDEC-57AC-094C-B5A8-637AA464A5A8}">
      <dsp:nvSpPr>
        <dsp:cNvPr id="0" name=""/>
        <dsp:cNvSpPr/>
      </dsp:nvSpPr>
      <dsp:spPr>
        <a:xfrm>
          <a:off x="6850821" y="1608366"/>
          <a:ext cx="463466" cy="91440"/>
        </a:xfrm>
        <a:custGeom>
          <a:avLst/>
          <a:gdLst/>
          <a:ahLst/>
          <a:cxnLst/>
          <a:rect l="0" t="0" r="0" b="0"/>
          <a:pathLst>
            <a:path>
              <a:moveTo>
                <a:pt x="463466" y="53897"/>
              </a:moveTo>
              <a:lnTo>
                <a:pt x="0" y="4572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31B6BF-8985-5B40-BDBA-D2C68E2576E7}">
      <dsp:nvSpPr>
        <dsp:cNvPr id="0" name=""/>
        <dsp:cNvSpPr/>
      </dsp:nvSpPr>
      <dsp:spPr>
        <a:xfrm>
          <a:off x="6052748" y="1616544"/>
          <a:ext cx="1261539" cy="91440"/>
        </a:xfrm>
        <a:custGeom>
          <a:avLst/>
          <a:gdLst/>
          <a:ahLst/>
          <a:cxnLst/>
          <a:rect l="0" t="0" r="0" b="0"/>
          <a:pathLst>
            <a:path>
              <a:moveTo>
                <a:pt x="1261539" y="45720"/>
              </a:moveTo>
              <a:lnTo>
                <a:pt x="1261539" y="48257"/>
              </a:lnTo>
              <a:lnTo>
                <a:pt x="0" y="48257"/>
              </a:lnTo>
              <a:lnTo>
                <a:pt x="0" y="6481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4DED37F-F0D3-CD4D-AE50-FA83291527D7}">
      <dsp:nvSpPr>
        <dsp:cNvPr id="0" name=""/>
        <dsp:cNvSpPr/>
      </dsp:nvSpPr>
      <dsp:spPr>
        <a:xfrm>
          <a:off x="4258118" y="711257"/>
          <a:ext cx="3056169" cy="91440"/>
        </a:xfrm>
        <a:custGeom>
          <a:avLst/>
          <a:gdLst/>
          <a:ahLst/>
          <a:cxnLst/>
          <a:rect l="0" t="0" r="0" b="0"/>
          <a:pathLst>
            <a:path>
              <a:moveTo>
                <a:pt x="0" y="45720"/>
              </a:moveTo>
              <a:lnTo>
                <a:pt x="0" y="103049"/>
              </a:lnTo>
              <a:lnTo>
                <a:pt x="3056169" y="103049"/>
              </a:lnTo>
              <a:lnTo>
                <a:pt x="3056169" y="11960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8BF04E-D95E-9C44-B411-B3B692B86CBC}">
      <dsp:nvSpPr>
        <dsp:cNvPr id="0" name=""/>
        <dsp:cNvSpPr/>
      </dsp:nvSpPr>
      <dsp:spPr>
        <a:xfrm>
          <a:off x="3625593" y="1583669"/>
          <a:ext cx="1310699" cy="91440"/>
        </a:xfrm>
        <a:custGeom>
          <a:avLst/>
          <a:gdLst/>
          <a:ahLst/>
          <a:cxnLst/>
          <a:rect l="0" t="0" r="0" b="0"/>
          <a:pathLst>
            <a:path>
              <a:moveTo>
                <a:pt x="0" y="45720"/>
              </a:moveTo>
              <a:lnTo>
                <a:pt x="0" y="48256"/>
              </a:lnTo>
              <a:lnTo>
                <a:pt x="1310699" y="48256"/>
              </a:lnTo>
              <a:lnTo>
                <a:pt x="1310699" y="64809"/>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9A3258-A588-394A-A60E-02F612718562}">
      <dsp:nvSpPr>
        <dsp:cNvPr id="0" name=""/>
        <dsp:cNvSpPr/>
      </dsp:nvSpPr>
      <dsp:spPr>
        <a:xfrm>
          <a:off x="3625593" y="1583669"/>
          <a:ext cx="690184" cy="91440"/>
        </a:xfrm>
        <a:custGeom>
          <a:avLst/>
          <a:gdLst/>
          <a:ahLst/>
          <a:cxnLst/>
          <a:rect l="0" t="0" r="0" b="0"/>
          <a:pathLst>
            <a:path>
              <a:moveTo>
                <a:pt x="0" y="45720"/>
              </a:moveTo>
              <a:lnTo>
                <a:pt x="0" y="70174"/>
              </a:lnTo>
              <a:lnTo>
                <a:pt x="690184" y="70174"/>
              </a:lnTo>
              <a:lnTo>
                <a:pt x="690184" y="8672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9DA3D-00EB-D14C-9C10-08CC68C8CE18}">
      <dsp:nvSpPr>
        <dsp:cNvPr id="0" name=""/>
        <dsp:cNvSpPr/>
      </dsp:nvSpPr>
      <dsp:spPr>
        <a:xfrm>
          <a:off x="3517413" y="1583669"/>
          <a:ext cx="91440" cy="91440"/>
        </a:xfrm>
        <a:custGeom>
          <a:avLst/>
          <a:gdLst/>
          <a:ahLst/>
          <a:cxnLst/>
          <a:rect l="0" t="0" r="0" b="0"/>
          <a:pathLst>
            <a:path>
              <a:moveTo>
                <a:pt x="108180" y="45720"/>
              </a:moveTo>
              <a:lnTo>
                <a:pt x="108180" y="59218"/>
              </a:lnTo>
              <a:lnTo>
                <a:pt x="45720" y="59218"/>
              </a:lnTo>
              <a:lnTo>
                <a:pt x="45720" y="7577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809279-23F3-7C4C-80B9-5D3C3CF0817A}">
      <dsp:nvSpPr>
        <dsp:cNvPr id="0" name=""/>
        <dsp:cNvSpPr/>
      </dsp:nvSpPr>
      <dsp:spPr>
        <a:xfrm>
          <a:off x="2850029" y="1583669"/>
          <a:ext cx="775564" cy="91440"/>
        </a:xfrm>
        <a:custGeom>
          <a:avLst/>
          <a:gdLst/>
          <a:ahLst/>
          <a:cxnLst/>
          <a:rect l="0" t="0" r="0" b="0"/>
          <a:pathLst>
            <a:path>
              <a:moveTo>
                <a:pt x="775564" y="45720"/>
              </a:moveTo>
              <a:lnTo>
                <a:pt x="775564" y="49023"/>
              </a:lnTo>
              <a:lnTo>
                <a:pt x="0" y="49023"/>
              </a:lnTo>
              <a:lnTo>
                <a:pt x="0" y="65576"/>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F0A51B-E585-4442-B7CE-8B6CAB2E665F}">
      <dsp:nvSpPr>
        <dsp:cNvPr id="0" name=""/>
        <dsp:cNvSpPr/>
      </dsp:nvSpPr>
      <dsp:spPr>
        <a:xfrm>
          <a:off x="3625593" y="711257"/>
          <a:ext cx="632524" cy="91440"/>
        </a:xfrm>
        <a:custGeom>
          <a:avLst/>
          <a:gdLst/>
          <a:ahLst/>
          <a:cxnLst/>
          <a:rect l="0" t="0" r="0" b="0"/>
          <a:pathLst>
            <a:path>
              <a:moveTo>
                <a:pt x="632524" y="45720"/>
              </a:moveTo>
              <a:lnTo>
                <a:pt x="632524" y="70175"/>
              </a:lnTo>
              <a:lnTo>
                <a:pt x="0" y="70175"/>
              </a:lnTo>
              <a:lnTo>
                <a:pt x="0" y="8672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9FF03C-4CE0-BF42-904D-F86CEDED92BC}">
      <dsp:nvSpPr>
        <dsp:cNvPr id="0" name=""/>
        <dsp:cNvSpPr/>
      </dsp:nvSpPr>
      <dsp:spPr>
        <a:xfrm>
          <a:off x="679164" y="1583668"/>
          <a:ext cx="1315251" cy="91440"/>
        </a:xfrm>
        <a:custGeom>
          <a:avLst/>
          <a:gdLst/>
          <a:ahLst/>
          <a:cxnLst/>
          <a:rect l="0" t="0" r="0" b="0"/>
          <a:pathLst>
            <a:path>
              <a:moveTo>
                <a:pt x="0" y="45720"/>
              </a:moveTo>
              <a:lnTo>
                <a:pt x="0" y="57318"/>
              </a:lnTo>
              <a:lnTo>
                <a:pt x="1315251" y="57318"/>
              </a:lnTo>
              <a:lnTo>
                <a:pt x="1315251" y="7387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2211AA-2ED5-1C47-9604-DC99DDB7D0D9}">
      <dsp:nvSpPr>
        <dsp:cNvPr id="0" name=""/>
        <dsp:cNvSpPr/>
      </dsp:nvSpPr>
      <dsp:spPr>
        <a:xfrm>
          <a:off x="679164" y="1583668"/>
          <a:ext cx="560210" cy="91440"/>
        </a:xfrm>
        <a:custGeom>
          <a:avLst/>
          <a:gdLst/>
          <a:ahLst/>
          <a:cxnLst/>
          <a:rect l="0" t="0" r="0" b="0"/>
          <a:pathLst>
            <a:path>
              <a:moveTo>
                <a:pt x="0" y="45720"/>
              </a:moveTo>
              <a:lnTo>
                <a:pt x="0" y="57317"/>
              </a:lnTo>
              <a:lnTo>
                <a:pt x="560210" y="57317"/>
              </a:lnTo>
              <a:lnTo>
                <a:pt x="560210" y="7387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AEFFEF-AEBD-7547-B60F-22B951DEB71A}">
      <dsp:nvSpPr>
        <dsp:cNvPr id="0" name=""/>
        <dsp:cNvSpPr/>
      </dsp:nvSpPr>
      <dsp:spPr>
        <a:xfrm>
          <a:off x="376198" y="1583668"/>
          <a:ext cx="302966" cy="91440"/>
        </a:xfrm>
        <a:custGeom>
          <a:avLst/>
          <a:gdLst/>
          <a:ahLst/>
          <a:cxnLst/>
          <a:rect l="0" t="0" r="0" b="0"/>
          <a:pathLst>
            <a:path>
              <a:moveTo>
                <a:pt x="302966" y="45720"/>
              </a:moveTo>
              <a:lnTo>
                <a:pt x="302966" y="70175"/>
              </a:lnTo>
              <a:lnTo>
                <a:pt x="0" y="70175"/>
              </a:lnTo>
              <a:lnTo>
                <a:pt x="0" y="8672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4138FD-7649-7344-803E-ADF7F077B1E6}">
      <dsp:nvSpPr>
        <dsp:cNvPr id="0" name=""/>
        <dsp:cNvSpPr/>
      </dsp:nvSpPr>
      <dsp:spPr>
        <a:xfrm>
          <a:off x="679164" y="711257"/>
          <a:ext cx="3578953" cy="91440"/>
        </a:xfrm>
        <a:custGeom>
          <a:avLst/>
          <a:gdLst/>
          <a:ahLst/>
          <a:cxnLst/>
          <a:rect l="0" t="0" r="0" b="0"/>
          <a:pathLst>
            <a:path>
              <a:moveTo>
                <a:pt x="3578953" y="45720"/>
              </a:moveTo>
              <a:lnTo>
                <a:pt x="3578953" y="70174"/>
              </a:lnTo>
              <a:lnTo>
                <a:pt x="0" y="70174"/>
              </a:lnTo>
              <a:lnTo>
                <a:pt x="0" y="86726"/>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236D0C-D77C-E74E-92BC-13F519653B55}">
      <dsp:nvSpPr>
        <dsp:cNvPr id="0" name=""/>
        <dsp:cNvSpPr/>
      </dsp:nvSpPr>
      <dsp:spPr>
        <a:xfrm>
          <a:off x="2685212" y="264737"/>
          <a:ext cx="3145812" cy="49223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DDB6098-406A-DB48-B15C-541FA5E0F15D}">
      <dsp:nvSpPr>
        <dsp:cNvPr id="0" name=""/>
        <dsp:cNvSpPr/>
      </dsp:nvSpPr>
      <dsp:spPr>
        <a:xfrm>
          <a:off x="2705065" y="283597"/>
          <a:ext cx="3145812" cy="4922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Những khía cạnh của môi trường giáo dục</a:t>
          </a:r>
          <a:endParaRPr lang="en-US" sz="1200" kern="1200" dirty="0"/>
        </a:p>
      </dsp:txBody>
      <dsp:txXfrm>
        <a:off x="2719482" y="298014"/>
        <a:ext cx="3116978" cy="463405"/>
      </dsp:txXfrm>
    </dsp:sp>
    <dsp:sp modelId="{96026B42-84AC-6142-85B6-15D166700585}">
      <dsp:nvSpPr>
        <dsp:cNvPr id="0" name=""/>
        <dsp:cNvSpPr/>
      </dsp:nvSpPr>
      <dsp:spPr>
        <a:xfrm>
          <a:off x="90330" y="797984"/>
          <a:ext cx="1177669" cy="8314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E45552F-631A-EF4B-9A59-CCA84861CA64}">
      <dsp:nvSpPr>
        <dsp:cNvPr id="0" name=""/>
        <dsp:cNvSpPr/>
      </dsp:nvSpPr>
      <dsp:spPr>
        <a:xfrm>
          <a:off x="110183" y="816844"/>
          <a:ext cx="1177669" cy="8314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Môi trường vật lí - thẩm mĩ</a:t>
          </a:r>
          <a:endParaRPr lang="en-US" sz="1200" kern="1200" dirty="0"/>
        </a:p>
      </dsp:txBody>
      <dsp:txXfrm>
        <a:off x="134534" y="841195"/>
        <a:ext cx="1128967" cy="782702"/>
      </dsp:txXfrm>
    </dsp:sp>
    <dsp:sp modelId="{0EA7D4DF-A442-D449-A265-D94933183732}">
      <dsp:nvSpPr>
        <dsp:cNvPr id="0" name=""/>
        <dsp:cNvSpPr/>
      </dsp:nvSpPr>
      <dsp:spPr>
        <a:xfrm>
          <a:off x="-19853" y="1670396"/>
          <a:ext cx="792103"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F00EC67-01B1-2842-9295-7555C7D6EA08}">
      <dsp:nvSpPr>
        <dsp:cNvPr id="0" name=""/>
        <dsp:cNvSpPr/>
      </dsp:nvSpPr>
      <dsp:spPr>
        <a:xfrm>
          <a:off x="0" y="1689257"/>
          <a:ext cx="792103"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không gian an toàn, thẩm mĩ, thích hợp cho các hoạt động</a:t>
          </a:r>
          <a:endParaRPr lang="en-US" sz="1200" kern="1200" dirty="0"/>
        </a:p>
      </dsp:txBody>
      <dsp:txXfrm>
        <a:off x="23200" y="1712457"/>
        <a:ext cx="745703" cy="1707539"/>
      </dsp:txXfrm>
    </dsp:sp>
    <dsp:sp modelId="{20799A06-1024-BD4A-A18C-887AF61D57AC}">
      <dsp:nvSpPr>
        <dsp:cNvPr id="0" name=""/>
        <dsp:cNvSpPr/>
      </dsp:nvSpPr>
      <dsp:spPr>
        <a:xfrm>
          <a:off x="742146" y="1657539"/>
          <a:ext cx="994456"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AA28454-1D66-5E4E-8E83-D2D4372F747E}">
      <dsp:nvSpPr>
        <dsp:cNvPr id="0" name=""/>
        <dsp:cNvSpPr/>
      </dsp:nvSpPr>
      <dsp:spPr>
        <a:xfrm>
          <a:off x="761999" y="1676399"/>
          <a:ext cx="994456"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Các nguồn, trang thiết bị, chất liệu và công cụ cho giáo dục</a:t>
          </a:r>
          <a:endParaRPr lang="en-US" sz="1200" kern="1200" dirty="0"/>
        </a:p>
      </dsp:txBody>
      <dsp:txXfrm>
        <a:off x="791126" y="1705526"/>
        <a:ext cx="936202" cy="1695685"/>
      </dsp:txXfrm>
    </dsp:sp>
    <dsp:sp modelId="{CEA2C644-CA18-954D-ACE4-6888D717BDCC}">
      <dsp:nvSpPr>
        <dsp:cNvPr id="0" name=""/>
        <dsp:cNvSpPr/>
      </dsp:nvSpPr>
      <dsp:spPr>
        <a:xfrm>
          <a:off x="1656546" y="1657540"/>
          <a:ext cx="675740"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9402105-3903-C541-ADCD-7FCA15D74499}">
      <dsp:nvSpPr>
        <dsp:cNvPr id="0" name=""/>
        <dsp:cNvSpPr/>
      </dsp:nvSpPr>
      <dsp:spPr>
        <a:xfrm>
          <a:off x="1676399" y="1676400"/>
          <a:ext cx="675740"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Nhịp điệu và thời gian biểu</a:t>
          </a:r>
          <a:endParaRPr lang="en-US" sz="1200" kern="1200" dirty="0"/>
        </a:p>
      </dsp:txBody>
      <dsp:txXfrm>
        <a:off x="1696191" y="1696192"/>
        <a:ext cx="636156" cy="1714355"/>
      </dsp:txXfrm>
    </dsp:sp>
    <dsp:sp modelId="{D2BD4E17-CFD7-CE45-B65D-5C51AA2D8F04}">
      <dsp:nvSpPr>
        <dsp:cNvPr id="0" name=""/>
        <dsp:cNvSpPr/>
      </dsp:nvSpPr>
      <dsp:spPr>
        <a:xfrm>
          <a:off x="2898446" y="797985"/>
          <a:ext cx="1454295" cy="8314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D3D4333-5094-8B4B-9A0A-8749CA97031E}">
      <dsp:nvSpPr>
        <dsp:cNvPr id="0" name=""/>
        <dsp:cNvSpPr/>
      </dsp:nvSpPr>
      <dsp:spPr>
        <a:xfrm>
          <a:off x="2918299" y="816845"/>
          <a:ext cx="1454295" cy="8314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Môi trường tâm lí- xã hội</a:t>
          </a:r>
          <a:endParaRPr lang="en-US" sz="1200" kern="1200" dirty="0"/>
        </a:p>
      </dsp:txBody>
      <dsp:txXfrm>
        <a:off x="2942650" y="841196"/>
        <a:ext cx="1405593" cy="782702"/>
      </dsp:txXfrm>
    </dsp:sp>
    <dsp:sp modelId="{F0532320-E738-0F4E-87B3-15369CA33CC7}">
      <dsp:nvSpPr>
        <dsp:cNvPr id="0" name=""/>
        <dsp:cNvSpPr/>
      </dsp:nvSpPr>
      <dsp:spPr>
        <a:xfrm>
          <a:off x="2585749" y="1649246"/>
          <a:ext cx="528560"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192B2AA-0194-EC49-8D89-A78C47631141}">
      <dsp:nvSpPr>
        <dsp:cNvPr id="0" name=""/>
        <dsp:cNvSpPr/>
      </dsp:nvSpPr>
      <dsp:spPr>
        <a:xfrm>
          <a:off x="2605602" y="1668106"/>
          <a:ext cx="528560"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Giao tiếp và tương tác</a:t>
          </a:r>
          <a:endParaRPr lang="en-US" sz="1200" kern="1200" dirty="0"/>
        </a:p>
      </dsp:txBody>
      <dsp:txXfrm>
        <a:off x="2621083" y="1683587"/>
        <a:ext cx="497598" cy="1722977"/>
      </dsp:txXfrm>
    </dsp:sp>
    <dsp:sp modelId="{B4CF820B-92FA-214C-B1F9-3C38F5ADCAB0}">
      <dsp:nvSpPr>
        <dsp:cNvPr id="0" name=""/>
        <dsp:cNvSpPr/>
      </dsp:nvSpPr>
      <dsp:spPr>
        <a:xfrm>
          <a:off x="3204516" y="1659440"/>
          <a:ext cx="717233"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E4A217F-405C-0B47-9404-AB4A260185DF}">
      <dsp:nvSpPr>
        <dsp:cNvPr id="0" name=""/>
        <dsp:cNvSpPr/>
      </dsp:nvSpPr>
      <dsp:spPr>
        <a:xfrm>
          <a:off x="3224370" y="1678301"/>
          <a:ext cx="717233"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Những trải nghiệm hỗ trợ cảm xúc</a:t>
          </a:r>
          <a:endParaRPr lang="en-US" sz="1200" kern="1200" dirty="0"/>
        </a:p>
      </dsp:txBody>
      <dsp:txXfrm>
        <a:off x="3245377" y="1699308"/>
        <a:ext cx="675219" cy="1711925"/>
      </dsp:txXfrm>
    </dsp:sp>
    <dsp:sp modelId="{77938623-7EB0-6D42-8102-E246A284DFC1}">
      <dsp:nvSpPr>
        <dsp:cNvPr id="0" name=""/>
        <dsp:cNvSpPr/>
      </dsp:nvSpPr>
      <dsp:spPr>
        <a:xfrm>
          <a:off x="4038160" y="1670396"/>
          <a:ext cx="555235"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0B3F6A1-C703-E447-9E1D-AA94709CB43D}">
      <dsp:nvSpPr>
        <dsp:cNvPr id="0" name=""/>
        <dsp:cNvSpPr/>
      </dsp:nvSpPr>
      <dsp:spPr>
        <a:xfrm>
          <a:off x="4058013" y="1689257"/>
          <a:ext cx="555235"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Không khí, cộng đồng</a:t>
          </a:r>
          <a:endParaRPr lang="en-US" sz="1200" kern="1200" dirty="0"/>
        </a:p>
      </dsp:txBody>
      <dsp:txXfrm>
        <a:off x="4074275" y="1705519"/>
        <a:ext cx="522711" cy="1721415"/>
      </dsp:txXfrm>
    </dsp:sp>
    <dsp:sp modelId="{7FDA6DE3-ADA2-AB43-8BC6-38543F611DE0}">
      <dsp:nvSpPr>
        <dsp:cNvPr id="0" name=""/>
        <dsp:cNvSpPr/>
      </dsp:nvSpPr>
      <dsp:spPr>
        <a:xfrm>
          <a:off x="4611182" y="1648479"/>
          <a:ext cx="650221"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6ECFA82-C49D-1E4F-8BF2-692B90CFA6EF}">
      <dsp:nvSpPr>
        <dsp:cNvPr id="0" name=""/>
        <dsp:cNvSpPr/>
      </dsp:nvSpPr>
      <dsp:spPr>
        <a:xfrm>
          <a:off x="4631035" y="1667339"/>
          <a:ext cx="650221"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Lòng tự trọng,cảm giác an toàn</a:t>
          </a:r>
          <a:endParaRPr lang="en-US" sz="1200" kern="1200" dirty="0"/>
        </a:p>
      </dsp:txBody>
      <dsp:txXfrm>
        <a:off x="4650079" y="1686383"/>
        <a:ext cx="612133" cy="1715851"/>
      </dsp:txXfrm>
    </dsp:sp>
    <dsp:sp modelId="{7D76BC77-7ACC-F74D-A288-355D7AD3D8DA}">
      <dsp:nvSpPr>
        <dsp:cNvPr id="0" name=""/>
        <dsp:cNvSpPr/>
      </dsp:nvSpPr>
      <dsp:spPr>
        <a:xfrm>
          <a:off x="6301338" y="830859"/>
          <a:ext cx="2025899" cy="8314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4559487-8081-314F-83CC-7EAE57218969}">
      <dsp:nvSpPr>
        <dsp:cNvPr id="0" name=""/>
        <dsp:cNvSpPr/>
      </dsp:nvSpPr>
      <dsp:spPr>
        <a:xfrm>
          <a:off x="6321192" y="849720"/>
          <a:ext cx="2025899" cy="8314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Môi trường sư phạm- đạo đức</a:t>
          </a:r>
          <a:endParaRPr lang="en-US" sz="1200" kern="1200" dirty="0"/>
        </a:p>
      </dsp:txBody>
      <dsp:txXfrm>
        <a:off x="6345543" y="874071"/>
        <a:ext cx="1977197" cy="782702"/>
      </dsp:txXfrm>
    </dsp:sp>
    <dsp:sp modelId="{C464BA8F-4DDD-2C45-A5CB-9FBEAABB815E}">
      <dsp:nvSpPr>
        <dsp:cNvPr id="0" name=""/>
        <dsp:cNvSpPr/>
      </dsp:nvSpPr>
      <dsp:spPr>
        <a:xfrm>
          <a:off x="5629864" y="1681354"/>
          <a:ext cx="845768"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F8D8704-ACFE-C94C-8797-EF51B1B8F024}">
      <dsp:nvSpPr>
        <dsp:cNvPr id="0" name=""/>
        <dsp:cNvSpPr/>
      </dsp:nvSpPr>
      <dsp:spPr>
        <a:xfrm>
          <a:off x="5649717" y="1700215"/>
          <a:ext cx="845768"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Những khía cạnh văn hoá, xã hội của việc học</a:t>
          </a:r>
          <a:endParaRPr lang="en-US" sz="1200" kern="1200" dirty="0"/>
        </a:p>
      </dsp:txBody>
      <dsp:txXfrm>
        <a:off x="5674489" y="1724987"/>
        <a:ext cx="796224" cy="1704395"/>
      </dsp:txXfrm>
    </dsp:sp>
    <dsp:sp modelId="{EB984F1E-8AF3-3D46-90DF-2790A9BB5133}">
      <dsp:nvSpPr>
        <dsp:cNvPr id="0" name=""/>
        <dsp:cNvSpPr/>
      </dsp:nvSpPr>
      <dsp:spPr>
        <a:xfrm>
          <a:off x="6420619" y="1654086"/>
          <a:ext cx="860404"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C71BE7D-3362-D841-B3A6-43EB58D8D63F}">
      <dsp:nvSpPr>
        <dsp:cNvPr id="0" name=""/>
        <dsp:cNvSpPr/>
      </dsp:nvSpPr>
      <dsp:spPr>
        <a:xfrm>
          <a:off x="6440472" y="1672947"/>
          <a:ext cx="860404"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Quyết định và giải pháp sư phạm của GV</a:t>
          </a:r>
          <a:endParaRPr lang="en-US" sz="1200" kern="1200" dirty="0"/>
        </a:p>
      </dsp:txBody>
      <dsp:txXfrm>
        <a:off x="6465672" y="1698147"/>
        <a:ext cx="810004" cy="1703539"/>
      </dsp:txXfrm>
    </dsp:sp>
    <dsp:sp modelId="{648C646F-0B42-D746-AE8B-7A90F0948C19}">
      <dsp:nvSpPr>
        <dsp:cNvPr id="0" name=""/>
        <dsp:cNvSpPr/>
      </dsp:nvSpPr>
      <dsp:spPr>
        <a:xfrm>
          <a:off x="7118985" y="1654086"/>
          <a:ext cx="880646" cy="17539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FD00F37-B4F4-DE42-B0B5-80CA5C721A49}">
      <dsp:nvSpPr>
        <dsp:cNvPr id="0" name=""/>
        <dsp:cNvSpPr/>
      </dsp:nvSpPr>
      <dsp:spPr>
        <a:xfrm>
          <a:off x="7138838" y="1672947"/>
          <a:ext cx="880646" cy="1753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a:t>Quản lí nhóm</a:t>
          </a:r>
          <a:endParaRPr lang="en-US" sz="1200" kern="1200"/>
        </a:p>
      </dsp:txBody>
      <dsp:txXfrm>
        <a:off x="7164631" y="1698740"/>
        <a:ext cx="829060" cy="1702353"/>
      </dsp:txXfrm>
    </dsp:sp>
    <dsp:sp modelId="{50DCA5E3-63DF-3A4B-BFA5-9275D77DD83A}">
      <dsp:nvSpPr>
        <dsp:cNvPr id="0" name=""/>
        <dsp:cNvSpPr/>
      </dsp:nvSpPr>
      <dsp:spPr>
        <a:xfrm>
          <a:off x="7897593" y="1726382"/>
          <a:ext cx="553282" cy="162670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B5EC58-827E-CB4F-A22D-F2B0590673FB}">
      <dsp:nvSpPr>
        <dsp:cNvPr id="0" name=""/>
        <dsp:cNvSpPr/>
      </dsp:nvSpPr>
      <dsp:spPr>
        <a:xfrm>
          <a:off x="7917446" y="1745243"/>
          <a:ext cx="553282" cy="162670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vi-VN" sz="1200" kern="1200" dirty="0"/>
            <a:t>tư duy đạo đức của HS</a:t>
          </a:r>
          <a:endParaRPr lang="en-US" sz="1200" kern="1200" dirty="0"/>
        </a:p>
      </dsp:txBody>
      <dsp:txXfrm>
        <a:off x="7933651" y="1761448"/>
        <a:ext cx="520872" cy="1594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375F-08DB-4356-A1E8-C144A437553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45F3D-DABB-4F3E-AC6E-C9C7E88AEF9A}">
      <dsp:nvSpPr>
        <dsp:cNvPr id="0" name=""/>
        <dsp:cNvSpPr/>
      </dsp:nvSpPr>
      <dsp:spPr>
        <a:xfrm>
          <a:off x="665751" y="480059"/>
          <a:ext cx="6811228" cy="9601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Khuyến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khích</a:t>
          </a:r>
          <a:r>
            <a:rPr lang="en-US" sz="2200" kern="1200" dirty="0" smtClean="0">
              <a:latin typeface="Arial" pitchFamily="34" charset="0"/>
              <a:cs typeface="Arial" pitchFamily="34" charset="0"/>
            </a:rPr>
            <a:t> GV </a:t>
          </a:r>
          <a:r>
            <a:rPr lang="en-US" sz="2200" kern="1200" dirty="0" err="1" smtClean="0">
              <a:latin typeface="Arial" pitchFamily="34" charset="0"/>
              <a:cs typeface="Arial" pitchFamily="34" charset="0"/>
            </a:rPr>
            <a:t>thường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xuyên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trau</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dồi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nghề</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tự</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bồi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dưỡng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chuyên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môn</a:t>
          </a:r>
          <a:r>
            <a:rPr lang="en-US" sz="2200" kern="1200" dirty="0" smtClean="0">
              <a:latin typeface="Arial" pitchFamily="34" charset="0"/>
              <a:cs typeface="Arial" pitchFamily="34" charset="0"/>
            </a:rPr>
            <a:t>. </a:t>
          </a:r>
          <a:endParaRPr lang="en-US" sz="2200" kern="1200" dirty="0"/>
        </a:p>
      </dsp:txBody>
      <dsp:txXfrm>
        <a:off x="665751" y="480059"/>
        <a:ext cx="6811228" cy="960120"/>
      </dsp:txXfrm>
    </dsp:sp>
    <dsp:sp modelId="{9077B7C5-6B46-491D-B5F7-F14A5A8E2A51}">
      <dsp:nvSpPr>
        <dsp:cNvPr id="0" name=""/>
        <dsp:cNvSpPr/>
      </dsp:nvSpPr>
      <dsp:spPr>
        <a:xfrm>
          <a:off x="340900" y="624840"/>
          <a:ext cx="649701" cy="670559"/>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C4C562AA-6F23-4F60-ABBC-83AD6EE07656}">
      <dsp:nvSpPr>
        <dsp:cNvPr id="0" name=""/>
        <dsp:cNvSpPr/>
      </dsp:nvSpPr>
      <dsp:spPr>
        <a:xfrm>
          <a:off x="1014754" y="1920239"/>
          <a:ext cx="6462224" cy="9601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bị</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kĩ</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quan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sát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đánh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giá</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viên</a:t>
          </a:r>
          <a:r>
            <a:rPr lang="en-US" sz="2200" kern="1200" dirty="0" smtClean="0">
              <a:latin typeface="Arial" pitchFamily="34" charset="0"/>
              <a:cs typeface="Arial" pitchFamily="34" charset="0"/>
            </a:rPr>
            <a:t>.</a:t>
          </a:r>
          <a:endParaRPr lang="en-US" sz="2200" kern="1200" dirty="0" smtClean="0">
            <a:latin typeface="Arial" pitchFamily="34" charset="0"/>
            <a:cs typeface="Arial" pitchFamily="34" charset="0"/>
          </a:endParaRPr>
        </a:p>
      </dsp:txBody>
      <dsp:txXfrm>
        <a:off x="1014754" y="1920239"/>
        <a:ext cx="6462224" cy="960120"/>
      </dsp:txXfrm>
    </dsp:sp>
    <dsp:sp modelId="{EDC71E48-2175-4971-8626-8ACC14B74FB9}">
      <dsp:nvSpPr>
        <dsp:cNvPr id="0" name=""/>
        <dsp:cNvSpPr/>
      </dsp:nvSpPr>
      <dsp:spPr>
        <a:xfrm>
          <a:off x="658478" y="2057399"/>
          <a:ext cx="712553" cy="68580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36AF911-B102-4B1D-96C2-70CC9F663F20}">
      <dsp:nvSpPr>
        <dsp:cNvPr id="0" name=""/>
        <dsp:cNvSpPr/>
      </dsp:nvSpPr>
      <dsp:spPr>
        <a:xfrm>
          <a:off x="665751" y="3360420"/>
          <a:ext cx="6811228" cy="9601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l"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Trang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bị</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kĩ</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phòng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chống</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xử</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lý</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tình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huống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nghi</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hoặc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đã</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xảy</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ra</a:t>
          </a:r>
          <a:r>
            <a:rPr lang="en-US" sz="2200" kern="1200" dirty="0" smtClean="0">
              <a:latin typeface="Arial" pitchFamily="34" charset="0"/>
              <a:cs typeface="Arial" pitchFamily="34" charset="0"/>
            </a:rPr>
            <a:t> </a:t>
          </a:r>
          <a:r>
            <a:rPr lang="en-US" sz="2200" kern="1200" dirty="0" smtClean="0">
              <a:latin typeface="Arial" pitchFamily="34" charset="0"/>
              <a:cs typeface="Arial" pitchFamily="34" charset="0"/>
            </a:rPr>
            <a:t>BLHĐ.</a:t>
          </a:r>
          <a:endParaRPr lang="en-US" sz="2200" kern="1200" dirty="0">
            <a:latin typeface="Arial" pitchFamily="34" charset="0"/>
            <a:cs typeface="Arial" pitchFamily="34" charset="0"/>
          </a:endParaRPr>
        </a:p>
      </dsp:txBody>
      <dsp:txXfrm>
        <a:off x="665751" y="3360420"/>
        <a:ext cx="6811228" cy="960120"/>
      </dsp:txXfrm>
    </dsp:sp>
    <dsp:sp modelId="{F9204ECB-29E3-4CA3-B88C-F31CCF7B5118}">
      <dsp:nvSpPr>
        <dsp:cNvPr id="0" name=""/>
        <dsp:cNvSpPr/>
      </dsp:nvSpPr>
      <dsp:spPr>
        <a:xfrm>
          <a:off x="340900" y="3505200"/>
          <a:ext cx="649701" cy="6705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375F-08DB-4356-A1E8-C144A4375531}">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45F3D-DABB-4F3E-AC6E-C9C7E88AEF9A}">
      <dsp:nvSpPr>
        <dsp:cNvPr id="0" name=""/>
        <dsp:cNvSpPr/>
      </dsp:nvSpPr>
      <dsp:spPr>
        <a:xfrm>
          <a:off x="665751" y="480060"/>
          <a:ext cx="6811228" cy="96012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Tăng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hình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đến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hành</a:t>
          </a:r>
          <a:r>
            <a:rPr lang="en-US" sz="2200" kern="1200" dirty="0" smtClean="0">
              <a:latin typeface="Arial" pitchFamily="34" charset="0"/>
              <a:cs typeface="Arial" pitchFamily="34" charset="0"/>
            </a:rPr>
            <a:t> vi PH qua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kênh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khác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nhau</a:t>
          </a:r>
          <a:r>
            <a:rPr lang="en-US" sz="2200" kern="1200" dirty="0" smtClean="0">
              <a:latin typeface="Arial" pitchFamily="34" charset="0"/>
              <a:cs typeface="Arial" pitchFamily="34" charset="0"/>
            </a:rPr>
            <a:t>.</a:t>
          </a:r>
          <a:endParaRPr lang="en-US" sz="2200" kern="1200" dirty="0"/>
        </a:p>
      </dsp:txBody>
      <dsp:txXfrm>
        <a:off x="665751" y="480060"/>
        <a:ext cx="6811228" cy="960120"/>
      </dsp:txXfrm>
    </dsp:sp>
    <dsp:sp modelId="{9077B7C5-6B46-491D-B5F7-F14A5A8E2A51}">
      <dsp:nvSpPr>
        <dsp:cNvPr id="0" name=""/>
        <dsp:cNvSpPr/>
      </dsp:nvSpPr>
      <dsp:spPr>
        <a:xfrm>
          <a:off x="340900" y="624840"/>
          <a:ext cx="649701" cy="670559"/>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C4C562AA-6F23-4F60-ABBC-83AD6EE07656}">
      <dsp:nvSpPr>
        <dsp:cNvPr id="0" name=""/>
        <dsp:cNvSpPr/>
      </dsp:nvSpPr>
      <dsp:spPr>
        <a:xfrm>
          <a:off x="1014754" y="1920240"/>
          <a:ext cx="6462224" cy="9601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Bổ</a:t>
          </a:r>
          <a:r>
            <a:rPr lang="en-US" sz="2200" kern="1200" dirty="0" smtClean="0">
              <a:latin typeface="Arial" pitchFamily="34" charset="0"/>
              <a:cs typeface="Arial" pitchFamily="34" charset="0"/>
            </a:rPr>
            <a:t> sung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tài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liệu</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hỗ</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trợ</a:t>
          </a:r>
          <a:r>
            <a:rPr lang="en-US" sz="2200" kern="1200" dirty="0" smtClean="0">
              <a:latin typeface="Arial" pitchFamily="34" charset="0"/>
              <a:cs typeface="Arial" pitchFamily="34" charset="0"/>
            </a:rPr>
            <a:t> GV </a:t>
          </a:r>
          <a:r>
            <a:rPr lang="en-US" sz="2200" kern="1200" dirty="0" err="1" smtClean="0">
              <a:latin typeface="Arial" pitchFamily="34" charset="0"/>
              <a:cs typeface="Arial" pitchFamily="34" charset="0"/>
            </a:rPr>
            <a:t>nhận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về</a:t>
          </a:r>
          <a:r>
            <a:rPr lang="en-US" sz="2200" kern="1200" dirty="0" smtClean="0">
              <a:latin typeface="Arial" pitchFamily="34" charset="0"/>
              <a:cs typeface="Arial" pitchFamily="34" charset="0"/>
            </a:rPr>
            <a:t> BLHĐ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phòng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chống</a:t>
          </a:r>
          <a:r>
            <a:rPr lang="en-US" sz="2200" kern="1200" dirty="0" smtClean="0">
              <a:latin typeface="Arial" pitchFamily="34" charset="0"/>
              <a:cs typeface="Arial" pitchFamily="34" charset="0"/>
            </a:rPr>
            <a:t> </a:t>
          </a:r>
          <a:r>
            <a:rPr lang="en-US" sz="2200" kern="1200" dirty="0" smtClean="0">
              <a:latin typeface="Arial" pitchFamily="34" charset="0"/>
              <a:cs typeface="Arial" pitchFamily="34" charset="0"/>
            </a:rPr>
            <a:t>BLHĐ.</a:t>
          </a:r>
          <a:endParaRPr lang="en-US" sz="2200" kern="1200" dirty="0" smtClean="0">
            <a:latin typeface="Arial" pitchFamily="34" charset="0"/>
            <a:cs typeface="Arial" pitchFamily="34" charset="0"/>
          </a:endParaRPr>
        </a:p>
      </dsp:txBody>
      <dsp:txXfrm>
        <a:off x="1014754" y="1920240"/>
        <a:ext cx="6462224" cy="960120"/>
      </dsp:txXfrm>
    </dsp:sp>
    <dsp:sp modelId="{EDC71E48-2175-4971-8626-8ACC14B74FB9}">
      <dsp:nvSpPr>
        <dsp:cNvPr id="0" name=""/>
        <dsp:cNvSpPr/>
      </dsp:nvSpPr>
      <dsp:spPr>
        <a:xfrm>
          <a:off x="658478" y="2057399"/>
          <a:ext cx="712553" cy="68580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536AF911-B102-4B1D-96C2-70CC9F663F20}">
      <dsp:nvSpPr>
        <dsp:cNvPr id="0" name=""/>
        <dsp:cNvSpPr/>
      </dsp:nvSpPr>
      <dsp:spPr>
        <a:xfrm>
          <a:off x="665751" y="3360420"/>
          <a:ext cx="6811228" cy="9601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95" tIns="55880" rIns="55880" bIns="5588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Tổ</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chức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cuộc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nói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chuyện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cuộc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nhằm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tôn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vinh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người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làm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nghề</a:t>
          </a:r>
          <a:r>
            <a:rPr lang="en-US" sz="2200" kern="1200" dirty="0" smtClean="0">
              <a:latin typeface="Arial" pitchFamily="34" charset="0"/>
              <a:cs typeface="Arial" pitchFamily="34" charset="0"/>
            </a:rPr>
            <a:t> </a:t>
          </a:r>
          <a:r>
            <a:rPr lang="en-US" sz="2200" kern="1200" dirty="0" smtClean="0">
              <a:latin typeface="Arial" pitchFamily="34" charset="0"/>
              <a:cs typeface="Arial" pitchFamily="34" charset="0"/>
            </a:rPr>
            <a:t>GDMN.</a:t>
          </a:r>
          <a:endParaRPr lang="en-US" sz="2200" kern="1200" dirty="0">
            <a:latin typeface="Arial" pitchFamily="34" charset="0"/>
            <a:cs typeface="Arial" pitchFamily="34" charset="0"/>
          </a:endParaRPr>
        </a:p>
      </dsp:txBody>
      <dsp:txXfrm>
        <a:off x="665751" y="3360420"/>
        <a:ext cx="6811228" cy="960120"/>
      </dsp:txXfrm>
    </dsp:sp>
    <dsp:sp modelId="{F9204ECB-29E3-4CA3-B88C-F31CCF7B5118}">
      <dsp:nvSpPr>
        <dsp:cNvPr id="0" name=""/>
        <dsp:cNvSpPr/>
      </dsp:nvSpPr>
      <dsp:spPr>
        <a:xfrm>
          <a:off x="340900" y="3505200"/>
          <a:ext cx="649701" cy="6705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1598D57-94A0-4852-81F3-FBF3FF3EBE04}" type="datetimeFigureOut">
              <a:rPr lang="en-US" smtClean="0"/>
              <a:pPr/>
              <a:t>10/23/2019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6684698-5AD6-4CC1-B898-84B67F03C7E9}" type="slidenum">
              <a:rPr lang="en-US" smtClean="0"/>
              <a:pPr/>
              <a:t>‹#›</a:t>
            </a:fld>
            <a:endParaRPr lang="en-US"/>
          </a:p>
        </p:txBody>
      </p:sp>
    </p:spTree>
    <p:extLst>
      <p:ext uri="{BB962C8B-B14F-4D97-AF65-F5344CB8AC3E}">
        <p14:creationId xmlns:p14="http://schemas.microsoft.com/office/powerpoint/2010/main" val="166229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13</a:t>
            </a:fld>
            <a:endParaRPr lang="en-US"/>
          </a:p>
        </p:txBody>
      </p:sp>
    </p:spTree>
    <p:extLst>
      <p:ext uri="{BB962C8B-B14F-4D97-AF65-F5344CB8AC3E}">
        <p14:creationId xmlns:p14="http://schemas.microsoft.com/office/powerpoint/2010/main" val="417604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27</a:t>
            </a:fld>
            <a:endParaRPr lang="en-US"/>
          </a:p>
        </p:txBody>
      </p:sp>
    </p:spTree>
    <p:extLst>
      <p:ext uri="{BB962C8B-B14F-4D97-AF65-F5344CB8AC3E}">
        <p14:creationId xmlns:p14="http://schemas.microsoft.com/office/powerpoint/2010/main" val="251093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84698-5AD6-4CC1-B898-84B67F03C7E9}" type="slidenum">
              <a:rPr lang="en-US" smtClean="0"/>
              <a:pPr/>
              <a:t>28</a:t>
            </a:fld>
            <a:endParaRPr lang="en-US"/>
          </a:p>
        </p:txBody>
      </p:sp>
    </p:spTree>
    <p:extLst>
      <p:ext uri="{BB962C8B-B14F-4D97-AF65-F5344CB8AC3E}">
        <p14:creationId xmlns:p14="http://schemas.microsoft.com/office/powerpoint/2010/main" val="251093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120786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787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1055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78651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1748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93261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32994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19703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31143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247426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91C14-F2E0-41F9-935D-C998235E9F0A}"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F8B7F-7501-4271-83FF-8E9559D7FFF3}" type="slidenum">
              <a:rPr lang="en-US" smtClean="0"/>
              <a:pPr/>
              <a:t>‹#›</a:t>
            </a:fld>
            <a:endParaRPr lang="en-US"/>
          </a:p>
        </p:txBody>
      </p:sp>
    </p:spTree>
    <p:extLst>
      <p:ext uri="{BB962C8B-B14F-4D97-AF65-F5344CB8AC3E}">
        <p14:creationId xmlns:p14="http://schemas.microsoft.com/office/powerpoint/2010/main" val="382616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91C14-F2E0-41F9-935D-C998235E9F0A}" type="datetimeFigureOut">
              <a:rPr lang="en-US" smtClean="0"/>
              <a:pPr/>
              <a:t>10/23/2019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F8B7F-7501-4271-83FF-8E9559D7FFF3}" type="slidenum">
              <a:rPr lang="en-US" smtClean="0"/>
              <a:pPr/>
              <a:t>‹#›</a:t>
            </a:fld>
            <a:endParaRPr lang="en-US"/>
          </a:p>
        </p:txBody>
      </p:sp>
    </p:spTree>
    <p:extLst>
      <p:ext uri="{BB962C8B-B14F-4D97-AF65-F5344CB8AC3E}">
        <p14:creationId xmlns:p14="http://schemas.microsoft.com/office/powerpoint/2010/main" val="58859487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luatvietnam.vn/chinh-sach/nghi-dinh-144-2013-nd-cp-chinh-phu-82376-d1.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uatvietnam.vn/hinh-su/luat-100-2015-qh13-quoc-hoi-101324-d1.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133600"/>
            <a:ext cx="7620000" cy="1447800"/>
          </a:xfrm>
          <a:solidFill>
            <a:schemeClr val="accent1">
              <a:lumMod val="20000"/>
              <a:lumOff val="80000"/>
            </a:schemeClr>
          </a:solidFill>
          <a:ln>
            <a:solidFill>
              <a:schemeClr val="accent1">
                <a:lumMod val="40000"/>
                <a:lumOff val="60000"/>
              </a:schemeClr>
            </a:solidFill>
          </a:ln>
        </p:spPr>
        <p:txBody>
          <a:bodyPr>
            <a:noAutofit/>
          </a:bodyPr>
          <a:lstStyle/>
          <a:p>
            <a:pPr algn="ctr">
              <a:lnSpc>
                <a:spcPct val="150000"/>
              </a:lnSpc>
            </a:pPr>
            <a:r>
              <a:rPr lang="en-US" sz="2800" b="1" dirty="0">
                <a:solidFill>
                  <a:srgbClr val="FF0000"/>
                </a:solidFill>
                <a:latin typeface="Arial" pitchFamily="34" charset="0"/>
                <a:cs typeface="Arial" pitchFamily="34" charset="0"/>
              </a:rPr>
              <a:t>PHÒNG CHỐNG BẠO LỰC HỌC ĐƯỜNG</a:t>
            </a:r>
            <a:r>
              <a:rPr lang="en-US" sz="2800" dirty="0">
                <a:solidFill>
                  <a:srgbClr val="FF0000"/>
                </a:solidFill>
                <a:latin typeface="Arial" pitchFamily="34" charset="0"/>
                <a:cs typeface="Arial" pitchFamily="34" charset="0"/>
              </a:rPr>
              <a:t/>
            </a:r>
            <a:br>
              <a:rPr lang="en-US" sz="2800" dirty="0">
                <a:solidFill>
                  <a:srgbClr val="FF0000"/>
                </a:solidFill>
                <a:latin typeface="Arial" pitchFamily="34" charset="0"/>
                <a:cs typeface="Arial" pitchFamily="34" charset="0"/>
              </a:rPr>
            </a:br>
            <a:r>
              <a:rPr lang="en-US" sz="2800" b="1" dirty="0">
                <a:solidFill>
                  <a:srgbClr val="FF0000"/>
                </a:solidFill>
                <a:latin typeface="Arial" pitchFamily="34" charset="0"/>
                <a:cs typeface="Arial" pitchFamily="34" charset="0"/>
              </a:rPr>
              <a:t>Ở CÁC CƠ SỞ GIÁO DỤC MẦM </a:t>
            </a:r>
            <a:r>
              <a:rPr lang="en-US" sz="2800" b="1" dirty="0" smtClean="0">
                <a:solidFill>
                  <a:srgbClr val="FF0000"/>
                </a:solidFill>
                <a:latin typeface="Arial" pitchFamily="34" charset="0"/>
                <a:cs typeface="Arial" pitchFamily="34" charset="0"/>
              </a:rPr>
              <a:t>NON</a:t>
            </a:r>
            <a:endParaRPr lang="en-US" sz="2800" dirty="0">
              <a:solidFill>
                <a:srgbClr val="FF0000"/>
              </a:solidFill>
              <a:latin typeface="Arial" pitchFamily="34" charset="0"/>
              <a:cs typeface="Arial" pitchFamily="34" charset="0"/>
            </a:endParaRPr>
          </a:p>
        </p:txBody>
      </p:sp>
      <p:sp>
        <p:nvSpPr>
          <p:cNvPr id="3" name="Subtitle 2"/>
          <p:cNvSpPr>
            <a:spLocks noGrp="1"/>
          </p:cNvSpPr>
          <p:nvPr>
            <p:ph type="body" idx="1"/>
          </p:nvPr>
        </p:nvSpPr>
        <p:spPr>
          <a:xfrm>
            <a:off x="1239043" y="5029200"/>
            <a:ext cx="7123113" cy="1066800"/>
          </a:xfrm>
        </p:spPr>
        <p:txBody>
          <a:bodyPr>
            <a:noAutofit/>
          </a:bodyPr>
          <a:lstStyle/>
          <a:p>
            <a:pPr algn="ctr"/>
            <a:endParaRPr lang="en-US" sz="2000" b="1" dirty="0" smtClean="0">
              <a:solidFill>
                <a:schemeClr val="accent1">
                  <a:lumMod val="50000"/>
                </a:schemeClr>
              </a:solidFill>
              <a:latin typeface="Times New Roman" pitchFamily="18" charset="0"/>
              <a:cs typeface="Times New Roman" pitchFamily="18" charset="0"/>
            </a:endParaRPr>
          </a:p>
          <a:p>
            <a:pPr algn="ctr"/>
            <a:endParaRPr lang="en-US" sz="2000" b="1" dirty="0" smtClean="0">
              <a:solidFill>
                <a:schemeClr val="accent1">
                  <a:lumMod val="50000"/>
                </a:schemeClr>
              </a:solidFill>
              <a:latin typeface="Times New Roman" pitchFamily="18" charset="0"/>
              <a:cs typeface="Times New Roman" pitchFamily="18" charset="0"/>
            </a:endParaRPr>
          </a:p>
          <a:p>
            <a:pPr algn="ctr"/>
            <a:endParaRPr lang="en-US" sz="2000" b="1" dirty="0" smtClean="0">
              <a:solidFill>
                <a:schemeClr val="accent1">
                  <a:lumMod val="50000"/>
                </a:schemeClr>
              </a:solidFill>
              <a:latin typeface="Times New Roman" pitchFamily="18" charset="0"/>
              <a:cs typeface="Times New Roman" pitchFamily="18" charset="0"/>
            </a:endParaRPr>
          </a:p>
          <a:p>
            <a:pPr algn="ctr"/>
            <a:r>
              <a:rPr lang="en-US" sz="2000" b="1" dirty="0" err="1" smtClean="0">
                <a:solidFill>
                  <a:schemeClr val="accent1">
                    <a:lumMod val="50000"/>
                  </a:schemeClr>
                </a:solidFill>
                <a:latin typeface="Times New Roman" pitchFamily="18" charset="0"/>
                <a:cs typeface="Times New Roman" pitchFamily="18" charset="0"/>
              </a:rPr>
              <a:t>Ths</a:t>
            </a:r>
            <a:r>
              <a:rPr lang="en-US" sz="2000" b="1" dirty="0" smtClean="0">
                <a:solidFill>
                  <a:schemeClr val="accent1">
                    <a:lumMod val="50000"/>
                  </a:schemeClr>
                </a:solidFill>
                <a:latin typeface="Times New Roman" pitchFamily="18" charset="0"/>
                <a:cs typeface="Times New Roman" pitchFamily="18" charset="0"/>
              </a:rPr>
              <a:t>. L</a:t>
            </a:r>
            <a:r>
              <a:rPr lang="vi-VN" sz="2000" b="1" dirty="0" smtClean="0">
                <a:solidFill>
                  <a:schemeClr val="accent1">
                    <a:lumMod val="50000"/>
                  </a:schemeClr>
                </a:solidFill>
                <a:latin typeface="Times New Roman" pitchFamily="18" charset="0"/>
                <a:cs typeface="Times New Roman" pitchFamily="18" charset="0"/>
              </a:rPr>
              <a:t>ương</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Thị</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Hồng</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Điệp</a:t>
            </a:r>
            <a:endParaRPr lang="en-US" sz="2000" b="1" dirty="0" smtClean="0">
              <a:solidFill>
                <a:schemeClr val="accent1">
                  <a:lumMod val="50000"/>
                </a:schemeClr>
              </a:solidFill>
              <a:latin typeface="Times New Roman" pitchFamily="18" charset="0"/>
              <a:cs typeface="Times New Roman" pitchFamily="18" charset="0"/>
            </a:endParaRPr>
          </a:p>
          <a:p>
            <a:pPr algn="ctr"/>
            <a:r>
              <a:rPr lang="en-US" sz="2000" b="1" dirty="0" err="1" smtClean="0">
                <a:solidFill>
                  <a:schemeClr val="accent1">
                    <a:lumMod val="50000"/>
                  </a:schemeClr>
                </a:solidFill>
                <a:latin typeface="Times New Roman" pitchFamily="18" charset="0"/>
                <a:cs typeface="Times New Roman" pitchFamily="18" charset="0"/>
              </a:rPr>
              <a:t>Tr</a:t>
            </a:r>
            <a:r>
              <a:rPr lang="vi-VN" sz="2000" b="1" dirty="0" smtClean="0">
                <a:solidFill>
                  <a:schemeClr val="accent1">
                    <a:lumMod val="50000"/>
                  </a:schemeClr>
                </a:solidFill>
                <a:latin typeface="Times New Roman" pitchFamily="18" charset="0"/>
                <a:cs typeface="Times New Roman" pitchFamily="18" charset="0"/>
              </a:rPr>
              <a:t>ưởng</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phòng</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Giáo</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dục</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Mầm</a:t>
            </a:r>
            <a:r>
              <a:rPr lang="en-US" sz="2000" b="1" dirty="0" smtClean="0">
                <a:solidFill>
                  <a:schemeClr val="accent1">
                    <a:lumMod val="50000"/>
                  </a:schemeClr>
                </a:solidFill>
                <a:latin typeface="Times New Roman" pitchFamily="18" charset="0"/>
                <a:cs typeface="Times New Roman" pitchFamily="18" charset="0"/>
              </a:rPr>
              <a:t> non </a:t>
            </a:r>
          </a:p>
          <a:p>
            <a:pPr algn="ctr"/>
            <a:r>
              <a:rPr lang="en-US" sz="2000" b="1" dirty="0" err="1" smtClean="0">
                <a:solidFill>
                  <a:schemeClr val="accent1">
                    <a:lumMod val="50000"/>
                  </a:schemeClr>
                </a:solidFill>
                <a:latin typeface="Times New Roman" pitchFamily="18" charset="0"/>
                <a:cs typeface="Times New Roman" pitchFamily="18" charset="0"/>
              </a:rPr>
              <a:t>Sở</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Giáo</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dục</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và</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Đào</a:t>
            </a:r>
            <a:r>
              <a:rPr lang="en-US" sz="2000" b="1" dirty="0" smtClean="0">
                <a:solidFill>
                  <a:schemeClr val="accent1">
                    <a:lumMod val="50000"/>
                  </a:schemeClr>
                </a:solidFill>
                <a:latin typeface="Times New Roman" pitchFamily="18" charset="0"/>
                <a:cs typeface="Times New Roman" pitchFamily="18" charset="0"/>
              </a:rPr>
              <a:t> </a:t>
            </a:r>
            <a:r>
              <a:rPr lang="en-US" sz="2000" b="1" dirty="0" err="1" smtClean="0">
                <a:solidFill>
                  <a:schemeClr val="accent1">
                    <a:lumMod val="50000"/>
                  </a:schemeClr>
                </a:solidFill>
                <a:latin typeface="Times New Roman" pitchFamily="18" charset="0"/>
                <a:cs typeface="Times New Roman" pitchFamily="18" charset="0"/>
              </a:rPr>
              <a:t>tạo</a:t>
            </a:r>
            <a:endParaRPr lang="en-US" sz="2000" b="1" dirty="0">
              <a:solidFill>
                <a:schemeClr val="accent1">
                  <a:lumMod val="50000"/>
                </a:schemeClr>
              </a:solidFill>
              <a:latin typeface="Times New Roman" pitchFamily="18" charset="0"/>
              <a:cs typeface="Times New Roman" pitchFamily="18" charset="0"/>
            </a:endParaRPr>
          </a:p>
        </p:txBody>
      </p:sp>
      <p:sp>
        <p:nvSpPr>
          <p:cNvPr id="4" name="Rectangle 3"/>
          <p:cNvSpPr/>
          <p:nvPr/>
        </p:nvSpPr>
        <p:spPr>
          <a:xfrm>
            <a:off x="1600200" y="630198"/>
            <a:ext cx="6400800" cy="369332"/>
          </a:xfrm>
          <a:prstGeom prst="rect">
            <a:avLst/>
          </a:prstGeom>
          <a:solidFill>
            <a:schemeClr val="bg1"/>
          </a:solidFill>
        </p:spPr>
        <p:txBody>
          <a:bodyPr wrap="square">
            <a:spAutoFit/>
          </a:bodyPr>
          <a:lstStyle/>
          <a:p>
            <a:pPr algn="ctr"/>
            <a:r>
              <a:rPr lang="en-US" b="1" dirty="0">
                <a:solidFill>
                  <a:srgbClr val="0066FF"/>
                </a:solidFill>
                <a:latin typeface="Times New Roman" panose="02020603050405020304" pitchFamily="18" charset="0"/>
                <a:cs typeface="Times New Roman" panose="02020603050405020304" pitchFamily="18" charset="0"/>
              </a:rPr>
              <a:t>TẬP HUẤN CÁN BỘ QUẢN LÝ VÀ GIÁO VIÊN MẦM NON</a:t>
            </a:r>
          </a:p>
        </p:txBody>
      </p:sp>
    </p:spTree>
    <p:extLst>
      <p:ext uri="{BB962C8B-B14F-4D97-AF65-F5344CB8AC3E}">
        <p14:creationId xmlns:p14="http://schemas.microsoft.com/office/powerpoint/2010/main" val="1173172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457200" y="304800"/>
            <a:ext cx="8305800" cy="1200329"/>
          </a:xfrm>
          <a:prstGeom prst="rect">
            <a:avLst/>
          </a:prstGeom>
        </p:spPr>
        <p:txBody>
          <a:bodyPr wrap="square">
            <a:spAutoFit/>
          </a:bodyPr>
          <a:lstStyle/>
          <a:p>
            <a:pPr algn="just" hangingPunct="0">
              <a:lnSpc>
                <a:spcPct val="150000"/>
              </a:lnSpc>
            </a:pPr>
            <a:r>
              <a:rPr lang="en-US" sz="2400" b="1" dirty="0" err="1">
                <a:solidFill>
                  <a:srgbClr val="0070C0"/>
                </a:solidFill>
                <a:latin typeface="Arial" pitchFamily="34" charset="0"/>
                <a:cs typeface="Arial" pitchFamily="34" charset="0"/>
              </a:rPr>
              <a:t>Với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những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người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lớn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cơ</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sở</a:t>
            </a:r>
            <a:r>
              <a:rPr lang="en-US" sz="2400" b="1" dirty="0">
                <a:solidFill>
                  <a:srgbClr val="0070C0"/>
                </a:solidFill>
                <a:latin typeface="Arial" pitchFamily="34" charset="0"/>
                <a:cs typeface="Arial" pitchFamily="34" charset="0"/>
              </a:rPr>
              <a:t> GDMN </a:t>
            </a:r>
            <a:r>
              <a:rPr lang="en-US" sz="2400" b="1" dirty="0" err="1">
                <a:solidFill>
                  <a:srgbClr val="0070C0"/>
                </a:solidFill>
                <a:latin typeface="Arial" pitchFamily="34" charset="0"/>
                <a:cs typeface="Arial" pitchFamily="34" charset="0"/>
              </a:rPr>
              <a:t>sự</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thờ</a:t>
            </a:r>
            <a:r>
              <a:rPr lang="en-US" sz="2400" b="1" dirty="0">
                <a:solidFill>
                  <a:srgbClr val="0070C0"/>
                </a:solidFill>
                <a:latin typeface="Arial" pitchFamily="34" charset="0"/>
                <a:cs typeface="Arial" pitchFamily="34" charset="0"/>
              </a:rPr>
              <a:t> ơ </a:t>
            </a:r>
            <a:r>
              <a:rPr lang="en-US" sz="2400" b="1" dirty="0" err="1">
                <a:solidFill>
                  <a:srgbClr val="0070C0"/>
                </a:solidFill>
                <a:latin typeface="Arial" pitchFamily="34" charset="0"/>
                <a:cs typeface="Arial" pitchFamily="34" charset="0"/>
              </a:rPr>
              <a:t>thể</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hiện</a:t>
            </a:r>
            <a:r>
              <a:rPr lang="en-US" sz="2400" b="1" dirty="0">
                <a:solidFill>
                  <a:srgbClr val="0070C0"/>
                </a:solidFill>
                <a:latin typeface="Arial" pitchFamily="34" charset="0"/>
                <a:cs typeface="Arial" pitchFamily="34" charset="0"/>
              </a:rPr>
              <a:t>:</a:t>
            </a:r>
          </a:p>
        </p:txBody>
      </p:sp>
      <p:sp>
        <p:nvSpPr>
          <p:cNvPr id="3" name="Pentagon 2"/>
          <p:cNvSpPr/>
          <p:nvPr/>
        </p:nvSpPr>
        <p:spPr>
          <a:xfrm>
            <a:off x="2544724" y="1676400"/>
            <a:ext cx="4191000" cy="56083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bỏ</a:t>
            </a:r>
            <a:r>
              <a:rPr lang="en-US" sz="2400" dirty="0">
                <a:latin typeface="Arial" pitchFamily="34" charset="0"/>
                <a:cs typeface="Arial" pitchFamily="34" charset="0"/>
              </a:rPr>
              <a:t> </a:t>
            </a:r>
            <a:r>
              <a:rPr lang="en-US" sz="2400" dirty="0" err="1">
                <a:latin typeface="Arial" pitchFamily="34" charset="0"/>
                <a:cs typeface="Arial" pitchFamily="34" charset="0"/>
              </a:rPr>
              <a:t>mặc</a:t>
            </a:r>
            <a:r>
              <a:rPr lang="en-US" sz="2400" dirty="0">
                <a:latin typeface="Arial" pitchFamily="34" charset="0"/>
                <a:cs typeface="Arial" pitchFamily="34" charset="0"/>
              </a:rPr>
              <a:t> </a:t>
            </a:r>
            <a:endParaRPr lang="en-US" sz="2400" dirty="0"/>
          </a:p>
        </p:txBody>
      </p:sp>
      <p:sp>
        <p:nvSpPr>
          <p:cNvPr id="7" name="Pentagon 6"/>
          <p:cNvSpPr/>
          <p:nvPr/>
        </p:nvSpPr>
        <p:spPr>
          <a:xfrm>
            <a:off x="2539409" y="2514600"/>
            <a:ext cx="5599814" cy="1170432"/>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hangingPunct="0">
              <a:lnSpc>
                <a:spcPct val="150000"/>
              </a:lnSpc>
              <a:buFont typeface="Wingdings" pitchFamily="2" charset="2"/>
              <a:buChar char="ü"/>
            </a:pP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quyền</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p>
        </p:txBody>
      </p:sp>
      <p:sp>
        <p:nvSpPr>
          <p:cNvPr id="8" name="Pentagon 7"/>
          <p:cNvSpPr/>
          <p:nvPr/>
        </p:nvSpPr>
        <p:spPr>
          <a:xfrm>
            <a:off x="2544724" y="4038600"/>
            <a:ext cx="6523075" cy="18288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hangingPunct="0">
              <a:lnSpc>
                <a:spcPct val="150000"/>
              </a:lnSpc>
              <a:buFont typeface="Wingdings" pitchFamily="2" charset="2"/>
              <a:buChar char="ü"/>
            </a:pP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xảy</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dân</a:t>
            </a:r>
            <a:r>
              <a:rPr lang="en-US" sz="2400" dirty="0">
                <a:latin typeface="Arial" pitchFamily="34" charset="0"/>
                <a:cs typeface="Arial" pitchFamily="34" charset="0"/>
              </a:rPr>
              <a:t> </a:t>
            </a:r>
            <a:r>
              <a:rPr lang="en-US" sz="2400" dirty="0" err="1">
                <a:latin typeface="Arial" pitchFamily="34" charset="0"/>
                <a:cs typeface="Arial" pitchFamily="34" charset="0"/>
              </a:rPr>
              <a:t>chủ</a:t>
            </a:r>
            <a:r>
              <a:rPr lang="en-US" sz="2400" dirty="0">
                <a:latin typeface="Arial" pitchFamily="34" charset="0"/>
                <a:cs typeface="Arial" pitchFamily="34" charset="0"/>
              </a:rPr>
              <a:t>, </a:t>
            </a:r>
            <a:r>
              <a:rPr lang="en-US" sz="2400" dirty="0" err="1">
                <a:latin typeface="Arial" pitchFamily="34" charset="0"/>
                <a:cs typeface="Arial" pitchFamily="34" charset="0"/>
              </a:rPr>
              <a:t>mất</a:t>
            </a:r>
            <a:r>
              <a:rPr lang="en-US" sz="2400" dirty="0">
                <a:latin typeface="Arial" pitchFamily="34" charset="0"/>
                <a:cs typeface="Arial" pitchFamily="34" charset="0"/>
              </a:rPr>
              <a:t> </a:t>
            </a:r>
            <a:r>
              <a:rPr lang="en-US" sz="2400" dirty="0" err="1">
                <a:latin typeface="Arial" pitchFamily="34" charset="0"/>
                <a:cs typeface="Arial" pitchFamily="34" charset="0"/>
              </a:rPr>
              <a:t>bình</a:t>
            </a:r>
            <a:r>
              <a:rPr lang="en-US" sz="2400" dirty="0">
                <a:latin typeface="Arial" pitchFamily="34" charset="0"/>
                <a:cs typeface="Arial" pitchFamily="34" charset="0"/>
              </a:rPr>
              <a:t> </a:t>
            </a:r>
            <a:r>
              <a:rPr lang="en-US" sz="2400" dirty="0" err="1">
                <a:latin typeface="Arial" pitchFamily="34" charset="0"/>
                <a:cs typeface="Arial" pitchFamily="34" charset="0"/>
              </a:rPr>
              <a:t>đẳng</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bóc</a:t>
            </a:r>
            <a:r>
              <a:rPr lang="en-US" sz="2400" dirty="0">
                <a:latin typeface="Arial" pitchFamily="34" charset="0"/>
                <a:cs typeface="Arial" pitchFamily="34" charset="0"/>
              </a:rPr>
              <a:t> </a:t>
            </a:r>
            <a:r>
              <a:rPr lang="en-US" sz="2400" dirty="0" err="1">
                <a:latin typeface="Arial" pitchFamily="34" charset="0"/>
                <a:cs typeface="Arial" pitchFamily="34" charset="0"/>
              </a:rPr>
              <a:t>lột</a:t>
            </a:r>
            <a:r>
              <a:rPr lang="en-US" sz="2400" dirty="0">
                <a:latin typeface="Arial" pitchFamily="34" charset="0"/>
                <a:cs typeface="Arial" pitchFamily="34" charset="0"/>
              </a:rPr>
              <a:t>.</a:t>
            </a:r>
          </a:p>
        </p:txBody>
      </p:sp>
      <p:sp>
        <p:nvSpPr>
          <p:cNvPr id="9" name="Left-Right-Up Arrow 8"/>
          <p:cNvSpPr/>
          <p:nvPr/>
        </p:nvSpPr>
        <p:spPr>
          <a:xfrm rot="5400000">
            <a:off x="781741" y="3005328"/>
            <a:ext cx="1216152" cy="850392"/>
          </a:xfrm>
          <a:prstGeom prst="leftRigh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10843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5" name="Rectangle 4"/>
          <p:cNvSpPr/>
          <p:nvPr/>
        </p:nvSpPr>
        <p:spPr>
          <a:xfrm>
            <a:off x="533400" y="457200"/>
            <a:ext cx="8305800" cy="892552"/>
          </a:xfrm>
          <a:prstGeom prst="rect">
            <a:avLst/>
          </a:prstGeom>
        </p:spPr>
        <p:txBody>
          <a:bodyPr wrap="square">
            <a:spAutoFit/>
          </a:bodyPr>
          <a:lstStyle/>
          <a:p>
            <a:pPr algn="ctr"/>
            <a:r>
              <a:rPr lang="en-US" sz="2600" b="1" dirty="0" err="1" smtClean="0">
                <a:solidFill>
                  <a:srgbClr val="FF0000"/>
                </a:solidFill>
                <a:latin typeface="Arial" pitchFamily="34" charset="0"/>
                <a:cs typeface="Arial" pitchFamily="34" charset="0"/>
              </a:rPr>
              <a:t>Ảnh</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hưởng</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của</a:t>
            </a:r>
            <a:r>
              <a:rPr lang="en-US" sz="2600" b="1" dirty="0" smtClean="0">
                <a:solidFill>
                  <a:srgbClr val="FF0000"/>
                </a:solidFill>
                <a:latin typeface="Arial" pitchFamily="34" charset="0"/>
                <a:cs typeface="Arial" pitchFamily="34" charset="0"/>
              </a:rPr>
              <a:t> BLHĐ </a:t>
            </a:r>
            <a:r>
              <a:rPr lang="en-US" sz="2600" b="1" dirty="0" err="1" smtClean="0">
                <a:solidFill>
                  <a:srgbClr val="FF0000"/>
                </a:solidFill>
                <a:latin typeface="Arial" pitchFamily="34" charset="0"/>
                <a:cs typeface="Arial" pitchFamily="34" charset="0"/>
              </a:rPr>
              <a:t>đối</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với</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sự</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phát</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triển</a:t>
            </a:r>
            <a:r>
              <a:rPr lang="en-US" sz="2600" b="1" dirty="0" smtClean="0">
                <a:solidFill>
                  <a:srgbClr val="FF0000"/>
                </a:solidFill>
                <a:latin typeface="Arial" pitchFamily="34" charset="0"/>
                <a:cs typeface="Arial" pitchFamily="34" charset="0"/>
              </a:rPr>
              <a:t> </a:t>
            </a:r>
          </a:p>
          <a:p>
            <a:pPr algn="ctr"/>
            <a:r>
              <a:rPr lang="en-US" sz="2600" b="1" dirty="0" err="1" smtClean="0">
                <a:solidFill>
                  <a:srgbClr val="FF0000"/>
                </a:solidFill>
                <a:latin typeface="Arial" pitchFamily="34" charset="0"/>
                <a:cs typeface="Arial" pitchFamily="34" charset="0"/>
              </a:rPr>
              <a:t>của</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trẻ</a:t>
            </a:r>
            <a:r>
              <a:rPr lang="en-US" sz="2600" b="1" dirty="0" smtClean="0">
                <a:solidFill>
                  <a:srgbClr val="FF0000"/>
                </a:solidFill>
                <a:latin typeface="Arial" pitchFamily="34" charset="0"/>
                <a:cs typeface="Arial" pitchFamily="34" charset="0"/>
              </a:rPr>
              <a:t> </a:t>
            </a:r>
            <a:r>
              <a:rPr lang="en-US" sz="2600" b="1" dirty="0" err="1" smtClean="0">
                <a:solidFill>
                  <a:srgbClr val="FF0000"/>
                </a:solidFill>
                <a:latin typeface="Arial" pitchFamily="34" charset="0"/>
                <a:cs typeface="Arial" pitchFamily="34" charset="0"/>
              </a:rPr>
              <a:t>Mầm</a:t>
            </a:r>
            <a:r>
              <a:rPr lang="en-US" sz="2600" b="1" dirty="0" smtClean="0">
                <a:solidFill>
                  <a:srgbClr val="FF0000"/>
                </a:solidFill>
                <a:latin typeface="Arial" pitchFamily="34" charset="0"/>
                <a:cs typeface="Arial" pitchFamily="34" charset="0"/>
              </a:rPr>
              <a:t> non </a:t>
            </a:r>
            <a:endParaRPr lang="en-US" sz="2600" dirty="0">
              <a:solidFill>
                <a:srgbClr val="FF0000"/>
              </a:solidFill>
              <a:latin typeface="Arial" pitchFamily="34" charset="0"/>
              <a:cs typeface="Arial" pitchFamily="34" charset="0"/>
            </a:endParaRPr>
          </a:p>
        </p:txBody>
      </p:sp>
      <p:sp>
        <p:nvSpPr>
          <p:cNvPr id="6" name="Rectangle 5"/>
          <p:cNvSpPr/>
          <p:nvPr/>
        </p:nvSpPr>
        <p:spPr>
          <a:xfrm>
            <a:off x="533400" y="2133600"/>
            <a:ext cx="2362200" cy="830997"/>
          </a:xfrm>
          <a:prstGeom prst="rect">
            <a:avLst/>
          </a:prstGeom>
          <a:solidFill>
            <a:schemeClr val="accent2">
              <a:lumMod val="40000"/>
              <a:lumOff val="60000"/>
            </a:schemeClr>
          </a:solidFill>
        </p:spPr>
        <p:txBody>
          <a:bodyPr wrap="square">
            <a:spAutoFit/>
          </a:bodyPr>
          <a:lstStyle/>
          <a:p>
            <a:pPr algn="ctr"/>
            <a:r>
              <a:rPr lang="en-US" sz="2400" b="1" dirty="0" err="1">
                <a:latin typeface="Arial" pitchFamily="34" charset="0"/>
                <a:cs typeface="Arial" pitchFamily="34" charset="0"/>
              </a:rPr>
              <a:t>S</a:t>
            </a:r>
            <a:r>
              <a:rPr lang="en-US" sz="2400" b="1" dirty="0" err="1" smtClean="0">
                <a:latin typeface="Arial" pitchFamily="34" charset="0"/>
                <a:cs typeface="Arial" pitchFamily="34" charset="0"/>
              </a:rPr>
              <a:t>ự</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phát</a:t>
            </a:r>
            <a:r>
              <a:rPr lang="en-US" sz="2400" b="1" dirty="0">
                <a:latin typeface="Arial" pitchFamily="34" charset="0"/>
                <a:cs typeface="Arial" pitchFamily="34" charset="0"/>
              </a:rPr>
              <a:t> </a:t>
            </a:r>
            <a:r>
              <a:rPr lang="en-US" sz="2400" b="1" dirty="0" err="1">
                <a:latin typeface="Arial" pitchFamily="34" charset="0"/>
                <a:cs typeface="Arial" pitchFamily="34" charset="0"/>
              </a:rPr>
              <a:t>triển</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chất</a:t>
            </a:r>
            <a:endParaRPr lang="en-US" sz="2400" b="1" dirty="0">
              <a:latin typeface="Arial" pitchFamily="34" charset="0"/>
              <a:cs typeface="Arial" pitchFamily="34" charset="0"/>
            </a:endParaRPr>
          </a:p>
        </p:txBody>
      </p:sp>
      <p:sp>
        <p:nvSpPr>
          <p:cNvPr id="7" name="TextBox 6"/>
          <p:cNvSpPr txBox="1"/>
          <p:nvPr/>
        </p:nvSpPr>
        <p:spPr>
          <a:xfrm>
            <a:off x="3619500" y="3429000"/>
            <a:ext cx="1409700" cy="523220"/>
          </a:xfrm>
          <a:prstGeom prst="rect">
            <a:avLst/>
          </a:prstGeom>
          <a:solidFill>
            <a:srgbClr val="FF0000"/>
          </a:solidFill>
        </p:spPr>
        <p:txBody>
          <a:bodyPr wrap="square" rtlCol="0">
            <a:spAutoFit/>
          </a:bodyPr>
          <a:lstStyle/>
          <a:p>
            <a:pPr algn="ctr"/>
            <a:r>
              <a:rPr lang="en-US" sz="2800" dirty="0" smtClean="0">
                <a:latin typeface="Arial" pitchFamily="34" charset="0"/>
                <a:cs typeface="Arial" pitchFamily="34" charset="0"/>
              </a:rPr>
              <a:t>BLHĐ</a:t>
            </a:r>
            <a:endParaRPr lang="en-US" sz="2800" dirty="0">
              <a:latin typeface="Arial" pitchFamily="34" charset="0"/>
              <a:cs typeface="Arial" pitchFamily="34" charset="0"/>
            </a:endParaRPr>
          </a:p>
        </p:txBody>
      </p:sp>
      <p:sp>
        <p:nvSpPr>
          <p:cNvPr id="8" name="Rectangle 7"/>
          <p:cNvSpPr/>
          <p:nvPr/>
        </p:nvSpPr>
        <p:spPr>
          <a:xfrm>
            <a:off x="4800601" y="2133599"/>
            <a:ext cx="4343400" cy="830997"/>
          </a:xfrm>
          <a:prstGeom prst="rect">
            <a:avLst/>
          </a:prstGeom>
          <a:solidFill>
            <a:schemeClr val="accent4">
              <a:lumMod val="60000"/>
              <a:lumOff val="40000"/>
            </a:schemeClr>
          </a:solidFill>
        </p:spPr>
        <p:txBody>
          <a:bodyPr wrap="square">
            <a:spAutoFit/>
          </a:bodyPr>
          <a:lstStyle/>
          <a:p>
            <a:pPr algn="ctr"/>
            <a:r>
              <a:rPr lang="en-US" sz="2400" b="1" dirty="0" err="1">
                <a:latin typeface="Arial" pitchFamily="34" charset="0"/>
                <a:cs typeface="Arial" pitchFamily="34" charset="0"/>
              </a:rPr>
              <a:t>T</a:t>
            </a:r>
            <a:r>
              <a:rPr lang="en-US" sz="2400" b="1" dirty="0" err="1" smtClean="0">
                <a:latin typeface="Arial" pitchFamily="34" charset="0"/>
                <a:cs typeface="Arial" pitchFamily="34" charset="0"/>
              </a:rPr>
              <a:t>âm</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lí</a:t>
            </a:r>
            <a:r>
              <a:rPr lang="en-US" sz="2400" b="1" dirty="0">
                <a:latin typeface="Arial" pitchFamily="34" charset="0"/>
                <a:cs typeface="Arial" pitchFamily="34" charset="0"/>
              </a:rPr>
              <a:t>, </a:t>
            </a:r>
            <a:r>
              <a:rPr lang="en-US" sz="2400" b="1" dirty="0" err="1">
                <a:latin typeface="Arial" pitchFamily="34" charset="0"/>
                <a:cs typeface="Arial" pitchFamily="34" charset="0"/>
              </a:rPr>
              <a:t>hành</a:t>
            </a:r>
            <a:r>
              <a:rPr lang="en-US" sz="2400" b="1" dirty="0">
                <a:latin typeface="Arial" pitchFamily="34" charset="0"/>
                <a:cs typeface="Arial" pitchFamily="34" charset="0"/>
              </a:rPr>
              <a:t> vi </a:t>
            </a:r>
            <a:endParaRPr lang="en-US" sz="2400" b="1" dirty="0" smtClean="0">
              <a:latin typeface="Arial" pitchFamily="34" charset="0"/>
              <a:cs typeface="Arial" pitchFamily="34" charset="0"/>
            </a:endParaRPr>
          </a:p>
          <a:p>
            <a:pPr algn="ct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mối</a:t>
            </a:r>
            <a:r>
              <a:rPr lang="en-US" sz="2400" b="1" dirty="0">
                <a:latin typeface="Arial" pitchFamily="34" charset="0"/>
                <a:cs typeface="Arial" pitchFamily="34" charset="0"/>
              </a:rPr>
              <a:t> </a:t>
            </a:r>
            <a:r>
              <a:rPr lang="en-US" sz="2400" b="1" dirty="0" err="1">
                <a:latin typeface="Arial" pitchFamily="34" charset="0"/>
                <a:cs typeface="Arial" pitchFamily="34" charset="0"/>
              </a:rPr>
              <a:t>tương</a:t>
            </a:r>
            <a:r>
              <a:rPr lang="en-US" sz="2400" b="1" dirty="0">
                <a:latin typeface="Arial" pitchFamily="34" charset="0"/>
                <a:cs typeface="Arial" pitchFamily="34" charset="0"/>
              </a:rPr>
              <a:t> </a:t>
            </a:r>
            <a:r>
              <a:rPr lang="en-US" sz="2400" b="1" dirty="0" err="1">
                <a:latin typeface="Arial" pitchFamily="34" charset="0"/>
                <a:cs typeface="Arial" pitchFamily="34" charset="0"/>
              </a:rPr>
              <a:t>tác</a:t>
            </a:r>
            <a:r>
              <a:rPr lang="en-US" sz="2400" b="1" dirty="0">
                <a:latin typeface="Arial" pitchFamily="34" charset="0"/>
                <a:cs typeface="Arial" pitchFamily="34" charset="0"/>
              </a:rPr>
              <a:t> </a:t>
            </a:r>
            <a:r>
              <a:rPr lang="en-US" sz="2400" b="1" dirty="0" err="1">
                <a:latin typeface="Arial" pitchFamily="34" charset="0"/>
                <a:cs typeface="Arial" pitchFamily="34" charset="0"/>
              </a:rPr>
              <a:t>xã</a:t>
            </a:r>
            <a:r>
              <a:rPr lang="en-US" sz="2400" b="1" dirty="0">
                <a:latin typeface="Arial" pitchFamily="34" charset="0"/>
                <a:cs typeface="Arial" pitchFamily="34" charset="0"/>
              </a:rPr>
              <a:t> </a:t>
            </a:r>
            <a:r>
              <a:rPr lang="en-US" sz="2400" b="1" dirty="0" err="1">
                <a:latin typeface="Arial" pitchFamily="34" charset="0"/>
                <a:cs typeface="Arial" pitchFamily="34" charset="0"/>
              </a:rPr>
              <a:t>hội</a:t>
            </a:r>
            <a:endParaRPr lang="en-US" sz="2400" b="1" dirty="0">
              <a:latin typeface="Arial" pitchFamily="34" charset="0"/>
              <a:cs typeface="Arial" pitchFamily="34" charset="0"/>
            </a:endParaRPr>
          </a:p>
        </p:txBody>
      </p:sp>
      <p:sp>
        <p:nvSpPr>
          <p:cNvPr id="9" name="TextBox 8"/>
          <p:cNvSpPr txBox="1"/>
          <p:nvPr/>
        </p:nvSpPr>
        <p:spPr>
          <a:xfrm>
            <a:off x="3181350" y="4953000"/>
            <a:ext cx="2171700" cy="461665"/>
          </a:xfrm>
          <a:prstGeom prst="rect">
            <a:avLst/>
          </a:prstGeom>
          <a:solidFill>
            <a:schemeClr val="accent5">
              <a:lumMod val="60000"/>
              <a:lumOff val="40000"/>
            </a:schemeClr>
          </a:solidFill>
        </p:spPr>
        <p:txBody>
          <a:bodyPr wrap="square" rtlCol="0">
            <a:spAutoFit/>
          </a:bodyPr>
          <a:lstStyle/>
          <a:p>
            <a:pPr algn="ctr"/>
            <a:r>
              <a:rPr lang="en-US" sz="2400" b="1" dirty="0" err="1">
                <a:latin typeface="Arial" pitchFamily="34" charset="0"/>
                <a:cs typeface="Arial" pitchFamily="34" charset="0"/>
              </a:rPr>
              <a:t>V</a:t>
            </a:r>
            <a:r>
              <a:rPr lang="en-US" sz="2400" b="1" dirty="0" err="1" smtClean="0">
                <a:latin typeface="Arial" pitchFamily="34" charset="0"/>
                <a:cs typeface="Arial" pitchFamily="34" charset="0"/>
              </a:rPr>
              <a:t>iệc</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học</a:t>
            </a:r>
            <a:r>
              <a:rPr lang="en-US" sz="2400" b="1" dirty="0">
                <a:latin typeface="Arial" pitchFamily="34" charset="0"/>
                <a:cs typeface="Arial" pitchFamily="34" charset="0"/>
              </a:rPr>
              <a:t> </a:t>
            </a:r>
            <a:r>
              <a:rPr lang="en-US" sz="2400" b="1" dirty="0" err="1">
                <a:latin typeface="Arial" pitchFamily="34" charset="0"/>
                <a:cs typeface="Arial" pitchFamily="34" charset="0"/>
              </a:rPr>
              <a:t>tập</a:t>
            </a:r>
            <a:r>
              <a:rPr lang="en-US" sz="2400" b="1" dirty="0">
                <a:latin typeface="Arial" pitchFamily="34" charset="0"/>
                <a:cs typeface="Arial" pitchFamily="34" charset="0"/>
              </a:rPr>
              <a:t> </a:t>
            </a:r>
          </a:p>
        </p:txBody>
      </p:sp>
      <p:cxnSp>
        <p:nvCxnSpPr>
          <p:cNvPr id="11" name="Straight Arrow Connector 10"/>
          <p:cNvCxnSpPr/>
          <p:nvPr/>
        </p:nvCxnSpPr>
        <p:spPr>
          <a:xfrm flipH="1" flipV="1">
            <a:off x="2895600" y="28194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V="1">
            <a:off x="5029200" y="2964596"/>
            <a:ext cx="990600" cy="726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4152900" y="3952220"/>
            <a:ext cx="171450" cy="1000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8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685800"/>
          </a:xfrm>
          <a:solidFill>
            <a:schemeClr val="accent2">
              <a:lumMod val="40000"/>
              <a:lumOff val="60000"/>
            </a:schemeClr>
          </a:solidFill>
        </p:spPr>
        <p:txBody>
          <a:bodyPr>
            <a:noAutofit/>
          </a:bodyPr>
          <a:lstStyle/>
          <a:p>
            <a:r>
              <a:rPr lang="en-US" sz="2800" b="1" dirty="0" smtClean="0">
                <a:solidFill>
                  <a:srgbClr val="FF0000"/>
                </a:solidFill>
                <a:latin typeface="Arial" pitchFamily="34" charset="0"/>
                <a:cs typeface="Arial" pitchFamily="34" charset="0"/>
              </a:rPr>
              <a:t/>
            </a:r>
            <a:br>
              <a:rPr lang="en-US" sz="2800" b="1" dirty="0" smtClean="0">
                <a:solidFill>
                  <a:srgbClr val="FF0000"/>
                </a:solidFill>
                <a:latin typeface="Arial" pitchFamily="34" charset="0"/>
                <a:cs typeface="Arial" pitchFamily="34" charset="0"/>
              </a:rPr>
            </a:br>
            <a:r>
              <a:rPr lang="en-US" sz="2800" b="1" dirty="0" err="1" smtClean="0">
                <a:solidFill>
                  <a:srgbClr val="FF0000"/>
                </a:solidFill>
                <a:latin typeface="Arial" pitchFamily="34" charset="0"/>
                <a:cs typeface="Arial" pitchFamily="34" charset="0"/>
              </a:rPr>
              <a:t>Ảnh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hưởng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đến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sự</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phát</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triển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thể</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chất</a:t>
            </a:r>
            <a:r>
              <a:rPr lang="en-US" sz="2800" b="1" dirty="0">
                <a:solidFill>
                  <a:srgbClr val="FF0000"/>
                </a:solidFill>
                <a:latin typeface="Arial" pitchFamily="34" charset="0"/>
                <a:cs typeface="Arial" pitchFamily="34" charset="0"/>
              </a:rPr>
              <a:t/>
            </a:r>
            <a:br>
              <a:rPr lang="en-US" sz="2800" b="1" dirty="0">
                <a:solidFill>
                  <a:srgbClr val="FF0000"/>
                </a:solidFill>
                <a:latin typeface="Arial" pitchFamily="34" charset="0"/>
                <a:cs typeface="Arial" pitchFamily="34" charset="0"/>
              </a:rPr>
            </a:br>
            <a:endParaRPr lang="en-US" sz="2800" dirty="0">
              <a:solidFill>
                <a:srgbClr val="FF0000"/>
              </a:solidFill>
              <a:latin typeface="Arial" pitchFamily="34" charset="0"/>
              <a:cs typeface="Arial" pitchFamily="34" charset="0"/>
            </a:endParaRPr>
          </a:p>
        </p:txBody>
      </p:sp>
      <p:sp>
        <p:nvSpPr>
          <p:cNvPr id="6" name="TextBox 5"/>
          <p:cNvSpPr txBox="1"/>
          <p:nvPr/>
        </p:nvSpPr>
        <p:spPr>
          <a:xfrm>
            <a:off x="4372640" y="5642844"/>
            <a:ext cx="24384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Tử</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vong</a:t>
            </a:r>
            <a:endParaRPr lang="en-US" sz="2400" b="1" dirty="0">
              <a:latin typeface="Arial" pitchFamily="34" charset="0"/>
              <a:cs typeface="Arial" pitchFamily="34" charset="0"/>
            </a:endParaRPr>
          </a:p>
        </p:txBody>
      </p:sp>
      <p:sp>
        <p:nvSpPr>
          <p:cNvPr id="4" name="TextBox 3"/>
          <p:cNvSpPr txBox="1"/>
          <p:nvPr/>
        </p:nvSpPr>
        <p:spPr>
          <a:xfrm>
            <a:off x="4381500" y="4948144"/>
            <a:ext cx="20574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Thương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tật</a:t>
            </a:r>
            <a:endParaRPr lang="en-US" sz="2400" b="1" dirty="0">
              <a:latin typeface="Arial" pitchFamily="34" charset="0"/>
              <a:cs typeface="Arial" pitchFamily="34" charset="0"/>
            </a:endParaRPr>
          </a:p>
        </p:txBody>
      </p:sp>
      <p:sp>
        <p:nvSpPr>
          <p:cNvPr id="5" name="TextBox 4"/>
          <p:cNvSpPr txBox="1"/>
          <p:nvPr/>
        </p:nvSpPr>
        <p:spPr>
          <a:xfrm>
            <a:off x="4267200" y="1551889"/>
            <a:ext cx="22860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Đau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đớn</a:t>
            </a:r>
            <a:endParaRPr lang="en-US" sz="2400" b="1" dirty="0">
              <a:latin typeface="Arial" pitchFamily="34" charset="0"/>
              <a:cs typeface="Arial" pitchFamily="34" charset="0"/>
            </a:endParaRPr>
          </a:p>
        </p:txBody>
      </p:sp>
      <p:sp>
        <p:nvSpPr>
          <p:cNvPr id="7" name="TextBox 6"/>
          <p:cNvSpPr txBox="1"/>
          <p:nvPr/>
        </p:nvSpPr>
        <p:spPr>
          <a:xfrm>
            <a:off x="4251251" y="2759335"/>
            <a:ext cx="3657600"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Căng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thẳng</a:t>
            </a:r>
            <a:r>
              <a:rPr lang="en-US" sz="2400" b="1" dirty="0" smtClean="0">
                <a:latin typeface="Arial" pitchFamily="34" charset="0"/>
                <a:cs typeface="Arial" pitchFamily="34" charset="0"/>
              </a:rPr>
              <a:t>, lo </a:t>
            </a:r>
            <a:r>
              <a:rPr lang="en-US" sz="2400" b="1" dirty="0" err="1" smtClean="0">
                <a:latin typeface="Arial" pitchFamily="34" charset="0"/>
                <a:cs typeface="Arial" pitchFamily="34" charset="0"/>
              </a:rPr>
              <a:t>lắng</a:t>
            </a:r>
            <a:endParaRPr lang="en-US" sz="2400" b="1" dirty="0">
              <a:latin typeface="Arial" pitchFamily="34" charset="0"/>
              <a:cs typeface="Arial" pitchFamily="34" charset="0"/>
            </a:endParaRPr>
          </a:p>
        </p:txBody>
      </p:sp>
      <p:sp>
        <p:nvSpPr>
          <p:cNvPr id="8" name="TextBox 7"/>
          <p:cNvSpPr txBox="1"/>
          <p:nvPr/>
        </p:nvSpPr>
        <p:spPr>
          <a:xfrm>
            <a:off x="4293781" y="3518454"/>
            <a:ext cx="2760024" cy="461665"/>
          </a:xfrm>
          <a:prstGeom prst="rect">
            <a:avLst/>
          </a:prstGeom>
          <a:solidFill>
            <a:schemeClr val="tx2">
              <a:lumMod val="20000"/>
              <a:lumOff val="80000"/>
            </a:schemeClr>
          </a:solidFill>
        </p:spPr>
        <p:txBody>
          <a:bodyPr wrap="square" rtlCol="0">
            <a:spAutoFit/>
          </a:bodyPr>
          <a:lstStyle/>
          <a:p>
            <a:pPr algn="ctr"/>
            <a:r>
              <a:rPr lang="en-US" sz="2400" b="1" dirty="0" err="1" smtClean="0">
                <a:latin typeface="Arial" pitchFamily="34" charset="0"/>
                <a:cs typeface="Arial" pitchFamily="34" charset="0"/>
              </a:rPr>
              <a:t>Bệnh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lý</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kinh</a:t>
            </a:r>
            <a:endParaRPr lang="en-US" sz="2400" b="1" dirty="0">
              <a:latin typeface="Arial" pitchFamily="34" charset="0"/>
              <a:cs typeface="Arial"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9864" b="17494"/>
          <a:stretch/>
        </p:blipFill>
        <p:spPr>
          <a:xfrm>
            <a:off x="1524000" y="1200183"/>
            <a:ext cx="1213375" cy="11650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631429"/>
            <a:ext cx="2619375" cy="17430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887" y="4724400"/>
            <a:ext cx="2466975" cy="1857375"/>
          </a:xfrm>
          <a:prstGeom prst="rect">
            <a:avLst/>
          </a:prstGeom>
        </p:spPr>
      </p:pic>
    </p:spTree>
    <p:extLst>
      <p:ext uri="{BB962C8B-B14F-4D97-AF65-F5344CB8AC3E}">
        <p14:creationId xmlns:p14="http://schemas.microsoft.com/office/powerpoint/2010/main" val="295918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09600"/>
          </a:xfrm>
          <a:solidFill>
            <a:schemeClr val="accent2">
              <a:lumMod val="40000"/>
              <a:lumOff val="60000"/>
            </a:schemeClr>
          </a:solidFill>
        </p:spPr>
        <p:txBody>
          <a:bodyPr>
            <a:noAutofit/>
          </a:bodyPr>
          <a:lstStyle/>
          <a:p>
            <a:r>
              <a:rPr lang="en-US" sz="2400" b="1" dirty="0" err="1">
                <a:solidFill>
                  <a:srgbClr val="FF0000"/>
                </a:solidFill>
                <a:latin typeface="Arial" pitchFamily="34" charset="0"/>
                <a:cs typeface="Arial" pitchFamily="34" charset="0"/>
              </a:rPr>
              <a:t>Ảnh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hưởng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hành</a:t>
            </a:r>
            <a:r>
              <a:rPr lang="en-US" sz="2400" b="1" dirty="0">
                <a:solidFill>
                  <a:srgbClr val="FF0000"/>
                </a:solidFill>
                <a:latin typeface="Arial" pitchFamily="34" charset="0"/>
                <a:cs typeface="Arial" pitchFamily="34" charset="0"/>
              </a:rPr>
              <a:t> vi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mối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tương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xã</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hội</a:t>
            </a:r>
            <a:endParaRPr lang="en-US" sz="2400" b="1" dirty="0">
              <a:solidFill>
                <a:srgbClr val="FF0000"/>
              </a:solidFill>
              <a:latin typeface="Arial" pitchFamily="34" charset="0"/>
              <a:cs typeface="Arial" pitchFamily="34" charset="0"/>
            </a:endParaRPr>
          </a:p>
        </p:txBody>
      </p:sp>
      <p:sp>
        <p:nvSpPr>
          <p:cNvPr id="4" name="TextBox 3"/>
          <p:cNvSpPr txBox="1"/>
          <p:nvPr/>
        </p:nvSpPr>
        <p:spPr>
          <a:xfrm>
            <a:off x="533400" y="1506523"/>
            <a:ext cx="22098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200" b="1" dirty="0" smtClean="0">
                <a:latin typeface="Arial" pitchFamily="34" charset="0"/>
                <a:cs typeface="Arial" pitchFamily="34" charset="0"/>
              </a:rPr>
              <a:t>1. </a:t>
            </a:r>
            <a:r>
              <a:rPr lang="en-US" sz="2200" b="1" dirty="0" err="1" smtClean="0">
                <a:latin typeface="Arial" pitchFamily="34" charset="0"/>
                <a:cs typeface="Arial" pitchFamily="34" charset="0"/>
              </a:rPr>
              <a:t>Mất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tự</a:t>
            </a:r>
            <a:r>
              <a:rPr lang="en-US" sz="2200" b="1" dirty="0" smtClean="0">
                <a:latin typeface="Arial" pitchFamily="34" charset="0"/>
                <a:cs typeface="Arial" pitchFamily="34" charset="0"/>
              </a:rPr>
              <a:t> tin, </a:t>
            </a:r>
            <a:r>
              <a:rPr lang="en-US" sz="2200" b="1" dirty="0" err="1" smtClean="0">
                <a:latin typeface="Arial" pitchFamily="34" charset="0"/>
                <a:cs typeface="Arial" pitchFamily="34" charset="0"/>
              </a:rPr>
              <a:t>nhút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nhát</a:t>
            </a:r>
            <a:endParaRPr lang="en-US" sz="2200" b="1" dirty="0">
              <a:latin typeface="Arial" pitchFamily="34" charset="0"/>
              <a:cs typeface="Arial" pitchFamily="34" charset="0"/>
            </a:endParaRPr>
          </a:p>
        </p:txBody>
      </p:sp>
      <p:sp>
        <p:nvSpPr>
          <p:cNvPr id="5" name="TextBox 4"/>
          <p:cNvSpPr txBox="1"/>
          <p:nvPr/>
        </p:nvSpPr>
        <p:spPr>
          <a:xfrm>
            <a:off x="3347989" y="1675798"/>
            <a:ext cx="2640419" cy="430887"/>
          </a:xfrm>
          <a:prstGeom prst="rect">
            <a:avLst/>
          </a:prstGeom>
          <a:solidFill>
            <a:schemeClr val="accent4">
              <a:lumMod val="60000"/>
              <a:lumOff val="40000"/>
            </a:schemeClr>
          </a:solidFill>
        </p:spPr>
        <p:txBody>
          <a:bodyPr wrap="square" rtlCol="0">
            <a:spAutoFit/>
          </a:bodyPr>
          <a:lstStyle/>
          <a:p>
            <a:pPr algn="ctr"/>
            <a:r>
              <a:rPr lang="en-US" sz="2200" b="1" dirty="0" smtClean="0">
                <a:latin typeface="Arial" pitchFamily="34" charset="0"/>
                <a:cs typeface="Arial" pitchFamily="34" charset="0"/>
              </a:rPr>
              <a:t>2. Lo </a:t>
            </a:r>
            <a:r>
              <a:rPr lang="en-US" sz="2200" b="1" dirty="0" err="1">
                <a:latin typeface="Arial" pitchFamily="34" charset="0"/>
                <a:cs typeface="Arial" pitchFamily="34" charset="0"/>
              </a:rPr>
              <a:t>lắng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sợ</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hãi</a:t>
            </a:r>
            <a:endParaRPr lang="en-US" sz="2200" b="1" dirty="0">
              <a:latin typeface="Arial" pitchFamily="34" charset="0"/>
              <a:cs typeface="Arial" pitchFamily="34" charset="0"/>
            </a:endParaRPr>
          </a:p>
        </p:txBody>
      </p:sp>
      <p:sp>
        <p:nvSpPr>
          <p:cNvPr id="7" name="TextBox 6"/>
          <p:cNvSpPr txBox="1"/>
          <p:nvPr/>
        </p:nvSpPr>
        <p:spPr>
          <a:xfrm>
            <a:off x="6041571" y="5494080"/>
            <a:ext cx="28956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6. </a:t>
            </a:r>
            <a:r>
              <a:rPr lang="en-US" sz="2200" b="1" dirty="0" err="1" smtClean="0">
                <a:latin typeface="Arial" pitchFamily="34" charset="0"/>
                <a:cs typeface="Arial" pitchFamily="34" charset="0"/>
              </a:rPr>
              <a:t>Mất</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niềm</a:t>
            </a:r>
            <a:r>
              <a:rPr lang="en-US" sz="2200" b="1" dirty="0" smtClean="0">
                <a:latin typeface="Arial" pitchFamily="34" charset="0"/>
                <a:cs typeface="Arial" pitchFamily="34" charset="0"/>
              </a:rPr>
              <a:t> tin </a:t>
            </a:r>
            <a:r>
              <a:rPr lang="en-US" sz="2200" b="1" dirty="0" err="1" smtClean="0">
                <a:latin typeface="Arial" pitchFamily="34" charset="0"/>
                <a:cs typeface="Arial" pitchFamily="34" charset="0"/>
              </a:rPr>
              <a:t>vào</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khác</a:t>
            </a:r>
            <a:endParaRPr lang="en-US" sz="2200" b="1" dirty="0">
              <a:latin typeface="Arial" pitchFamily="34" charset="0"/>
              <a:cs typeface="Arial" pitchFamily="34" charset="0"/>
            </a:endParaRPr>
          </a:p>
        </p:txBody>
      </p:sp>
      <p:sp>
        <p:nvSpPr>
          <p:cNvPr id="8" name="TextBox 7"/>
          <p:cNvSpPr txBox="1"/>
          <p:nvPr/>
        </p:nvSpPr>
        <p:spPr>
          <a:xfrm>
            <a:off x="368606" y="2995918"/>
            <a:ext cx="2760024" cy="1446550"/>
          </a:xfrm>
          <a:prstGeom prst="rect">
            <a:avLst/>
          </a:prstGeom>
          <a:solidFill>
            <a:schemeClr val="accent6">
              <a:lumMod val="40000"/>
              <a:lumOff val="60000"/>
            </a:schemeClr>
          </a:solidFill>
        </p:spPr>
        <p:txBody>
          <a:bodyPr wrap="square" rtlCol="0">
            <a:spAutoFit/>
          </a:bodyPr>
          <a:lstStyle/>
          <a:p>
            <a:pPr algn="ctr"/>
            <a:r>
              <a:rPr lang="en-US" sz="2200" b="1" dirty="0" smtClean="0">
                <a:latin typeface="Arial" pitchFamily="34" charset="0"/>
                <a:cs typeface="Arial" pitchFamily="34" charset="0"/>
              </a:rPr>
              <a:t>7. </a:t>
            </a:r>
            <a:r>
              <a:rPr lang="en-US" sz="2200" b="1" dirty="0" err="1" smtClean="0">
                <a:latin typeface="Arial" pitchFamily="34" charset="0"/>
                <a:cs typeface="Arial" pitchFamily="34" charset="0"/>
              </a:rPr>
              <a:t>Tự</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làm</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đau</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bản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thân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hoặc</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làm</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đau</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khác</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phá</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phách</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đồ</a:t>
            </a:r>
            <a:r>
              <a:rPr lang="en-US" sz="2200" b="1" dirty="0" smtClean="0">
                <a:latin typeface="Arial" pitchFamily="34" charset="0"/>
                <a:cs typeface="Arial" pitchFamily="34" charset="0"/>
              </a:rPr>
              <a:t> </a:t>
            </a:r>
            <a:endParaRPr lang="en-US" sz="2200" b="1" dirty="0">
              <a:latin typeface="Arial" pitchFamily="34" charset="0"/>
              <a:cs typeface="Arial" pitchFamily="34" charset="0"/>
            </a:endParaRPr>
          </a:p>
        </p:txBody>
      </p:sp>
      <p:sp>
        <p:nvSpPr>
          <p:cNvPr id="9" name="TextBox 8"/>
          <p:cNvSpPr txBox="1"/>
          <p:nvPr/>
        </p:nvSpPr>
        <p:spPr>
          <a:xfrm>
            <a:off x="6498771" y="4469587"/>
            <a:ext cx="1981200"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5. </a:t>
            </a:r>
            <a:r>
              <a:rPr lang="en-US" sz="2200" b="1" dirty="0" err="1" smtClean="0">
                <a:latin typeface="Arial" pitchFamily="34" charset="0"/>
                <a:cs typeface="Arial" pitchFamily="34" charset="0"/>
              </a:rPr>
              <a:t>Trầm</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cảm</a:t>
            </a:r>
            <a:r>
              <a:rPr lang="en-US" sz="2200" b="1" dirty="0">
                <a:latin typeface="Arial" pitchFamily="34" charset="0"/>
                <a:cs typeface="Arial" pitchFamily="34" charset="0"/>
              </a:rPr>
              <a:t>; </a:t>
            </a:r>
          </a:p>
        </p:txBody>
      </p:sp>
      <p:sp>
        <p:nvSpPr>
          <p:cNvPr id="10" name="TextBox 9"/>
          <p:cNvSpPr txBox="1"/>
          <p:nvPr/>
        </p:nvSpPr>
        <p:spPr>
          <a:xfrm>
            <a:off x="6007901" y="2275964"/>
            <a:ext cx="2922388" cy="43088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3. </a:t>
            </a:r>
            <a:r>
              <a:rPr lang="en-US" sz="2200" b="1" dirty="0" err="1" smtClean="0">
                <a:latin typeface="Arial" pitchFamily="34" charset="0"/>
                <a:cs typeface="Arial" pitchFamily="34" charset="0"/>
              </a:rPr>
              <a:t>Rối</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loạn</a:t>
            </a:r>
            <a:r>
              <a:rPr lang="en-US" sz="2200" b="1" dirty="0">
                <a:latin typeface="Arial" pitchFamily="34" charset="0"/>
                <a:cs typeface="Arial" pitchFamily="34" charset="0"/>
              </a:rPr>
              <a:t> </a:t>
            </a:r>
            <a:r>
              <a:rPr lang="en-US" sz="2200" b="1" dirty="0" err="1">
                <a:latin typeface="Arial" pitchFamily="34" charset="0"/>
                <a:cs typeface="Arial" pitchFamily="34" charset="0"/>
              </a:rPr>
              <a:t>giấc</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ngủ</a:t>
            </a:r>
            <a:endParaRPr lang="en-US" sz="2200" b="1" dirty="0">
              <a:latin typeface="Arial" pitchFamily="34" charset="0"/>
              <a:cs typeface="Arial" pitchFamily="34" charset="0"/>
            </a:endParaRPr>
          </a:p>
        </p:txBody>
      </p:sp>
      <p:sp>
        <p:nvSpPr>
          <p:cNvPr id="11" name="TextBox 10"/>
          <p:cNvSpPr txBox="1"/>
          <p:nvPr/>
        </p:nvSpPr>
        <p:spPr>
          <a:xfrm>
            <a:off x="5562600" y="3192314"/>
            <a:ext cx="3429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200" b="1" dirty="0" smtClean="0">
                <a:latin typeface="Arial" pitchFamily="34" charset="0"/>
                <a:cs typeface="Arial" pitchFamily="34" charset="0"/>
              </a:rPr>
              <a:t>4. </a:t>
            </a:r>
            <a:r>
              <a:rPr lang="en-US" sz="2200" b="1" dirty="0" err="1" smtClean="0">
                <a:latin typeface="Arial" pitchFamily="34" charset="0"/>
                <a:cs typeface="Arial" pitchFamily="34" charset="0"/>
              </a:rPr>
              <a:t>Sợ</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hãi</a:t>
            </a:r>
            <a:r>
              <a:rPr lang="en-US" sz="2200" b="1" dirty="0" smtClean="0">
                <a:latin typeface="Arial" pitchFamily="34" charset="0"/>
                <a:cs typeface="Arial" pitchFamily="34" charset="0"/>
              </a:rPr>
              <a:t> 1 </a:t>
            </a:r>
            <a:r>
              <a:rPr lang="en-US" sz="2200" b="1" dirty="0" err="1" smtClean="0">
                <a:latin typeface="Arial" pitchFamily="34" charset="0"/>
                <a:cs typeface="Arial" pitchFamily="34" charset="0"/>
              </a:rPr>
              <a:t>hiện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tượng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đối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tượng</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nào</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đó</a:t>
            </a:r>
            <a:r>
              <a:rPr lang="en-US" sz="2200" b="1" dirty="0" smtClean="0">
                <a:latin typeface="Arial" pitchFamily="34" charset="0"/>
                <a:cs typeface="Arial" pitchFamily="34" charset="0"/>
              </a:rPr>
              <a:t>…</a:t>
            </a:r>
            <a:endParaRPr lang="en-US" sz="2200" b="1" dirty="0">
              <a:latin typeface="Arial" pitchFamily="34" charset="0"/>
              <a:cs typeface="Arial" pitchFamily="34" charset="0"/>
            </a:endParaRPr>
          </a:p>
        </p:txBody>
      </p:sp>
      <p:sp>
        <p:nvSpPr>
          <p:cNvPr id="12" name="TextBox 11"/>
          <p:cNvSpPr txBox="1"/>
          <p:nvPr/>
        </p:nvSpPr>
        <p:spPr>
          <a:xfrm>
            <a:off x="685800" y="5029200"/>
            <a:ext cx="4495800" cy="1446550"/>
          </a:xfrm>
          <a:prstGeom prst="rect">
            <a:avLst/>
          </a:prstGeom>
          <a:solidFill>
            <a:schemeClr val="accent2">
              <a:lumMod val="20000"/>
              <a:lumOff val="80000"/>
            </a:schemeClr>
          </a:solidFill>
        </p:spPr>
        <p:txBody>
          <a:bodyPr wrap="square" rtlCol="0">
            <a:spAutoFit/>
          </a:bodyPr>
          <a:lstStyle/>
          <a:p>
            <a:pPr algn="ctr"/>
            <a:r>
              <a:rPr lang="en-US" sz="2200" b="1" dirty="0" smtClean="0">
                <a:latin typeface="Arial" pitchFamily="34" charset="0"/>
                <a:cs typeface="Arial" pitchFamily="34" charset="0"/>
              </a:rPr>
              <a:t>8. </a:t>
            </a:r>
            <a:r>
              <a:rPr lang="en-US" sz="2200" b="1" dirty="0" err="1" smtClean="0">
                <a:latin typeface="Arial" pitchFamily="34" charset="0"/>
                <a:cs typeface="Arial" pitchFamily="34" charset="0"/>
              </a:rPr>
              <a:t>Rối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loạn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hành</a:t>
            </a:r>
            <a:r>
              <a:rPr lang="en-US" sz="2200" b="1" dirty="0" smtClean="0">
                <a:latin typeface="Arial" pitchFamily="34" charset="0"/>
                <a:cs typeface="Arial" pitchFamily="34" charset="0"/>
              </a:rPr>
              <a:t> vi; </a:t>
            </a:r>
            <a:r>
              <a:rPr lang="en-US" sz="2200" b="1" dirty="0" err="1" smtClean="0">
                <a:latin typeface="Arial" pitchFamily="34" charset="0"/>
                <a:cs typeface="Arial" pitchFamily="34" charset="0"/>
              </a:rPr>
              <a:t>Thực</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hiện</a:t>
            </a:r>
            <a:r>
              <a:rPr lang="en-US" sz="2200" b="1" dirty="0">
                <a:latin typeface="Arial" pitchFamily="34" charset="0"/>
                <a:cs typeface="Arial" pitchFamily="34" charset="0"/>
              </a:rPr>
              <a:t> </a:t>
            </a:r>
            <a:r>
              <a:rPr lang="en-US" sz="2200" b="1" dirty="0" err="1">
                <a:latin typeface="Arial" pitchFamily="34" charset="0"/>
                <a:cs typeface="Arial" pitchFamily="34" charset="0"/>
              </a:rPr>
              <a:t>các</a:t>
            </a:r>
            <a:r>
              <a:rPr lang="en-US" sz="2200" b="1" dirty="0">
                <a:latin typeface="Arial" pitchFamily="34" charset="0"/>
                <a:cs typeface="Arial" pitchFamily="34" charset="0"/>
              </a:rPr>
              <a:t> </a:t>
            </a:r>
            <a:r>
              <a:rPr lang="en-US" sz="2200" b="1" dirty="0" err="1">
                <a:latin typeface="Arial" pitchFamily="34" charset="0"/>
                <a:cs typeface="Arial" pitchFamily="34" charset="0"/>
              </a:rPr>
              <a:t>hành</a:t>
            </a:r>
            <a:r>
              <a:rPr lang="en-US" sz="2200" b="1" dirty="0">
                <a:latin typeface="Arial" pitchFamily="34" charset="0"/>
                <a:cs typeface="Arial" pitchFamily="34" charset="0"/>
              </a:rPr>
              <a:t> vi </a:t>
            </a:r>
            <a:r>
              <a:rPr lang="en-US" sz="2200" b="1" dirty="0" err="1">
                <a:latin typeface="Arial" pitchFamily="34" charset="0"/>
                <a:cs typeface="Arial" pitchFamily="34" charset="0"/>
              </a:rPr>
              <a:t>xung</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đột</a:t>
            </a:r>
            <a:r>
              <a:rPr lang="en-US" sz="2200" b="1" dirty="0" smtClean="0">
                <a:latin typeface="Arial" pitchFamily="34" charset="0"/>
                <a:cs typeface="Arial" pitchFamily="34" charset="0"/>
              </a:rPr>
              <a:t>; Thu </a:t>
            </a:r>
            <a:r>
              <a:rPr lang="en-US" sz="2200" b="1" dirty="0" err="1">
                <a:latin typeface="Arial" pitchFamily="34" charset="0"/>
                <a:cs typeface="Arial" pitchFamily="34" charset="0"/>
              </a:rPr>
              <a:t>mình</a:t>
            </a:r>
            <a:r>
              <a:rPr lang="en-US" sz="2200" b="1" dirty="0">
                <a:latin typeface="Arial" pitchFamily="34" charset="0"/>
                <a:cs typeface="Arial" pitchFamily="34" charset="0"/>
              </a:rPr>
              <a:t> né </a:t>
            </a:r>
            <a:r>
              <a:rPr lang="en-US" sz="2200" b="1" dirty="0" err="1">
                <a:latin typeface="Arial" pitchFamily="34" charset="0"/>
                <a:cs typeface="Arial" pitchFamily="34" charset="0"/>
              </a:rPr>
              <a:t>tránh</a:t>
            </a:r>
            <a:r>
              <a:rPr lang="en-US" sz="2200" b="1" dirty="0">
                <a:latin typeface="Arial" pitchFamily="34" charset="0"/>
                <a:cs typeface="Arial" pitchFamily="34" charset="0"/>
              </a:rPr>
              <a:t> </a:t>
            </a:r>
            <a:r>
              <a:rPr lang="en-US" sz="2200" b="1" dirty="0" err="1">
                <a:latin typeface="Arial" pitchFamily="34" charset="0"/>
                <a:cs typeface="Arial" pitchFamily="34" charset="0"/>
              </a:rPr>
              <a:t>mọi</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người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Có</a:t>
            </a:r>
            <a:r>
              <a:rPr lang="en-US" sz="2200" b="1" dirty="0" smtClean="0">
                <a:latin typeface="Arial" pitchFamily="34" charset="0"/>
                <a:cs typeface="Arial" pitchFamily="34" charset="0"/>
              </a:rPr>
              <a:t> </a:t>
            </a:r>
            <a:r>
              <a:rPr lang="en-US" sz="2200" b="1" dirty="0" err="1">
                <a:latin typeface="Arial" pitchFamily="34" charset="0"/>
                <a:cs typeface="Arial" pitchFamily="34" charset="0"/>
              </a:rPr>
              <a:t>những</a:t>
            </a:r>
            <a:r>
              <a:rPr lang="en-US" sz="2200" b="1" dirty="0">
                <a:latin typeface="Arial" pitchFamily="34" charset="0"/>
                <a:cs typeface="Arial" pitchFamily="34" charset="0"/>
              </a:rPr>
              <a:t> </a:t>
            </a:r>
            <a:r>
              <a:rPr lang="en-US" sz="2200" b="1" dirty="0" err="1">
                <a:latin typeface="Arial" pitchFamily="34" charset="0"/>
                <a:cs typeface="Arial" pitchFamily="34" charset="0"/>
              </a:rPr>
              <a:t>thói</a:t>
            </a:r>
            <a:r>
              <a:rPr lang="en-US" sz="2200" b="1" dirty="0">
                <a:latin typeface="Arial" pitchFamily="34" charset="0"/>
                <a:cs typeface="Arial" pitchFamily="34" charset="0"/>
              </a:rPr>
              <a:t> </a:t>
            </a:r>
            <a:r>
              <a:rPr lang="en-US" sz="2200" b="1" dirty="0" err="1">
                <a:latin typeface="Arial" pitchFamily="34" charset="0"/>
                <a:cs typeface="Arial" pitchFamily="34" charset="0"/>
              </a:rPr>
              <a:t>quen</a:t>
            </a:r>
            <a:r>
              <a:rPr lang="en-US" sz="2200" b="1" dirty="0">
                <a:latin typeface="Arial" pitchFamily="34" charset="0"/>
                <a:cs typeface="Arial" pitchFamily="34" charset="0"/>
              </a:rPr>
              <a:t> hay </a:t>
            </a:r>
            <a:r>
              <a:rPr lang="en-US" sz="2200" b="1" dirty="0" err="1">
                <a:latin typeface="Arial" pitchFamily="34" charset="0"/>
                <a:cs typeface="Arial" pitchFamily="34" charset="0"/>
              </a:rPr>
              <a:t>hành</a:t>
            </a:r>
            <a:r>
              <a:rPr lang="en-US" sz="2200" b="1" dirty="0">
                <a:latin typeface="Arial" pitchFamily="34" charset="0"/>
                <a:cs typeface="Arial" pitchFamily="34" charset="0"/>
              </a:rPr>
              <a:t> vi </a:t>
            </a:r>
            <a:r>
              <a:rPr lang="en-US" sz="2200" b="1" dirty="0" err="1" smtClean="0">
                <a:latin typeface="Arial" pitchFamily="34" charset="0"/>
                <a:cs typeface="Arial" pitchFamily="34" charset="0"/>
              </a:rPr>
              <a:t>xấu</a:t>
            </a:r>
            <a:endParaRPr lang="en-US" sz="2200" b="1" dirty="0">
              <a:latin typeface="Arial" pitchFamily="34" charset="0"/>
              <a:cs typeface="Arial"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2093" r="19116"/>
          <a:stretch/>
        </p:blipFill>
        <p:spPr>
          <a:xfrm>
            <a:off x="3581400" y="2825453"/>
            <a:ext cx="1679944" cy="1600200"/>
          </a:xfrm>
          <a:prstGeom prst="rect">
            <a:avLst/>
          </a:prstGeom>
        </p:spPr>
      </p:pic>
    </p:spTree>
    <p:extLst>
      <p:ext uri="{BB962C8B-B14F-4D97-AF65-F5344CB8AC3E}">
        <p14:creationId xmlns:p14="http://schemas.microsoft.com/office/powerpoint/2010/main" val="208230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759" y="228600"/>
            <a:ext cx="6934200" cy="609600"/>
          </a:xfrm>
          <a:solidFill>
            <a:schemeClr val="accent4">
              <a:lumMod val="40000"/>
              <a:lumOff val="60000"/>
            </a:schemeClr>
          </a:solidFill>
        </p:spPr>
        <p:txBody>
          <a:bodyPr>
            <a:noAutofit/>
          </a:bodyPr>
          <a:lstStyle/>
          <a:p>
            <a:r>
              <a:rPr lang="en-US" sz="2800" b="1" dirty="0" err="1">
                <a:solidFill>
                  <a:srgbClr val="FF0000"/>
                </a:solidFill>
                <a:latin typeface="Arial" pitchFamily="34" charset="0"/>
                <a:cs typeface="Arial" pitchFamily="34" charset="0"/>
              </a:rPr>
              <a:t>Ảnh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hưởng</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đến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việc</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học</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tập</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của</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trẻ</a:t>
            </a:r>
            <a:endParaRPr lang="en-US" sz="2800" b="1" dirty="0">
              <a:solidFill>
                <a:srgbClr val="FF0000"/>
              </a:solidFill>
              <a:latin typeface="Arial" pitchFamily="34" charset="0"/>
              <a:cs typeface="Arial" pitchFamily="34" charset="0"/>
            </a:endParaRPr>
          </a:p>
        </p:txBody>
      </p:sp>
      <p:sp>
        <p:nvSpPr>
          <p:cNvPr id="4" name="Rectangle 3"/>
          <p:cNvSpPr/>
          <p:nvPr/>
        </p:nvSpPr>
        <p:spPr>
          <a:xfrm>
            <a:off x="6096000" y="1526232"/>
            <a:ext cx="235673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Mất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endParaRPr lang="en-US" sz="2400" b="1" dirty="0">
              <a:latin typeface="Times New Roman" pitchFamily="18" charset="0"/>
              <a:cs typeface="Times New Roman" pitchFamily="18" charset="0"/>
            </a:endParaRPr>
          </a:p>
        </p:txBody>
      </p:sp>
      <p:sp>
        <p:nvSpPr>
          <p:cNvPr id="5" name="Rectangle 4"/>
          <p:cNvSpPr/>
          <p:nvPr/>
        </p:nvSpPr>
        <p:spPr>
          <a:xfrm>
            <a:off x="584251" y="1526232"/>
            <a:ext cx="3642344"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muốn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endParaRPr lang="en-US" sz="2400" b="1" dirty="0">
              <a:latin typeface="Times New Roman" pitchFamily="18" charset="0"/>
              <a:cs typeface="Times New Roman" pitchFamily="18" charset="0"/>
            </a:endParaRPr>
          </a:p>
        </p:txBody>
      </p:sp>
      <p:sp>
        <p:nvSpPr>
          <p:cNvPr id="6" name="TextBox 5"/>
          <p:cNvSpPr txBox="1"/>
          <p:nvPr/>
        </p:nvSpPr>
        <p:spPr>
          <a:xfrm>
            <a:off x="6096000" y="3076697"/>
            <a:ext cx="2667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endParaRPr lang="en-US" sz="2400" b="1" dirty="0">
              <a:latin typeface="Times New Roman" pitchFamily="18" charset="0"/>
              <a:cs typeface="Times New Roman" pitchFamily="18" charset="0"/>
            </a:endParaRPr>
          </a:p>
        </p:txBody>
      </p:sp>
      <p:sp>
        <p:nvSpPr>
          <p:cNvPr id="7" name="TextBox 6"/>
          <p:cNvSpPr txBox="1"/>
          <p:nvPr/>
        </p:nvSpPr>
        <p:spPr>
          <a:xfrm>
            <a:off x="3428999" y="4800600"/>
            <a:ext cx="304800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đỡ</a:t>
            </a:r>
            <a:endParaRPr lang="en-US" sz="2400" b="1" dirty="0">
              <a:latin typeface="Times New Roman" pitchFamily="18" charset="0"/>
              <a:cs typeface="Times New Roman" pitchFamily="18" charset="0"/>
            </a:endParaRPr>
          </a:p>
        </p:txBody>
      </p:sp>
      <p:sp>
        <p:nvSpPr>
          <p:cNvPr id="8" name="TextBox 7"/>
          <p:cNvSpPr txBox="1"/>
          <p:nvPr/>
        </p:nvSpPr>
        <p:spPr>
          <a:xfrm>
            <a:off x="304800" y="3041599"/>
            <a:ext cx="2731681"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5. </a:t>
            </a:r>
            <a:r>
              <a:rPr lang="en-US" sz="2400" b="1" dirty="0" err="1" smtClean="0">
                <a:latin typeface="Times New Roman" pitchFamily="18" charset="0"/>
                <a:cs typeface="Times New Roman" pitchFamily="18" charset="0"/>
              </a:rPr>
              <a:t>Chậm</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78203"/>
            <a:ext cx="2209800" cy="1681581"/>
          </a:xfrm>
          <a:prstGeom prst="rect">
            <a:avLst/>
          </a:prstGeom>
        </p:spPr>
      </p:pic>
    </p:spTree>
    <p:extLst>
      <p:ext uri="{BB962C8B-B14F-4D97-AF65-F5344CB8AC3E}">
        <p14:creationId xmlns:p14="http://schemas.microsoft.com/office/powerpoint/2010/main" val="7667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accent1">
              <a:lumMod val="20000"/>
              <a:lumOff val="80000"/>
            </a:schemeClr>
          </a:solidFill>
        </p:spPr>
        <p:txBody>
          <a:bodyPr>
            <a:noAutofit/>
          </a:bodyPr>
          <a:lstStyle/>
          <a:p>
            <a:r>
              <a:rPr lang="en-US" sz="2800" b="1" dirty="0" err="1">
                <a:solidFill>
                  <a:srgbClr val="0070C0"/>
                </a:solidFill>
                <a:latin typeface="Arial" pitchFamily="34" charset="0"/>
                <a:cs typeface="Arial" pitchFamily="34" charset="0"/>
              </a:rPr>
              <a:t>N</a:t>
            </a:r>
            <a:r>
              <a:rPr lang="en-US" sz="2800" b="1" dirty="0" err="1" smtClean="0">
                <a:solidFill>
                  <a:srgbClr val="0070C0"/>
                </a:solidFill>
                <a:latin typeface="Arial" pitchFamily="34" charset="0"/>
                <a:cs typeface="Arial" pitchFamily="34" charset="0"/>
              </a:rPr>
              <a:t>guyên</a:t>
            </a:r>
            <a:r>
              <a:rPr lang="en-US" sz="2800" b="1" dirty="0" smtClean="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nhân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cơ</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bản</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của</a:t>
            </a:r>
            <a:r>
              <a:rPr lang="en-US" sz="2800" b="1" dirty="0">
                <a:solidFill>
                  <a:srgbClr val="0070C0"/>
                </a:solidFill>
                <a:latin typeface="Arial" pitchFamily="34" charset="0"/>
                <a:cs typeface="Arial" pitchFamily="34" charset="0"/>
              </a:rPr>
              <a:t> BLHĐ ở </a:t>
            </a:r>
            <a:r>
              <a:rPr lang="en-US" sz="2800" b="1" dirty="0" err="1">
                <a:solidFill>
                  <a:srgbClr val="0070C0"/>
                </a:solidFill>
                <a:latin typeface="Arial" pitchFamily="34" charset="0"/>
                <a:cs typeface="Arial" pitchFamily="34" charset="0"/>
              </a:rPr>
              <a:t>cơ</a:t>
            </a:r>
            <a:r>
              <a:rPr lang="en-US" sz="2800" b="1" dirty="0">
                <a:solidFill>
                  <a:srgbClr val="0070C0"/>
                </a:solidFill>
                <a:latin typeface="Arial" pitchFamily="34" charset="0"/>
                <a:cs typeface="Arial" pitchFamily="34" charset="0"/>
              </a:rPr>
              <a:t> </a:t>
            </a:r>
            <a:r>
              <a:rPr lang="en-US" sz="2800" b="1" dirty="0" err="1">
                <a:solidFill>
                  <a:srgbClr val="0070C0"/>
                </a:solidFill>
                <a:latin typeface="Arial" pitchFamily="34" charset="0"/>
                <a:cs typeface="Arial" pitchFamily="34" charset="0"/>
              </a:rPr>
              <a:t>sở</a:t>
            </a:r>
            <a:r>
              <a:rPr lang="en-US" sz="2800" b="1" dirty="0">
                <a:solidFill>
                  <a:srgbClr val="0070C0"/>
                </a:solidFill>
                <a:latin typeface="Arial" pitchFamily="34" charset="0"/>
                <a:cs typeface="Arial" pitchFamily="34" charset="0"/>
              </a:rPr>
              <a:t> </a:t>
            </a:r>
            <a:r>
              <a:rPr lang="en-US" sz="2800" b="1" dirty="0" smtClean="0">
                <a:solidFill>
                  <a:srgbClr val="0070C0"/>
                </a:solidFill>
                <a:latin typeface="Arial" pitchFamily="34" charset="0"/>
                <a:cs typeface="Arial" pitchFamily="34" charset="0"/>
              </a:rPr>
              <a:t>GDMN</a:t>
            </a:r>
            <a:endParaRPr lang="en-US" sz="2800" b="1" dirty="0">
              <a:solidFill>
                <a:srgbClr val="0070C0"/>
              </a:solidFill>
              <a:latin typeface="Arial" pitchFamily="34" charset="0"/>
              <a:cs typeface="Arial" pitchFamily="34" charset="0"/>
            </a:endParaRPr>
          </a:p>
        </p:txBody>
      </p:sp>
      <p:sp>
        <p:nvSpPr>
          <p:cNvPr id="4" name="Rectangle 3"/>
          <p:cNvSpPr/>
          <p:nvPr/>
        </p:nvSpPr>
        <p:spPr>
          <a:xfrm>
            <a:off x="234698" y="1612612"/>
            <a:ext cx="2963883" cy="15081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err="1" smtClean="0">
                <a:solidFill>
                  <a:srgbClr val="C00000"/>
                </a:solidFill>
                <a:latin typeface="Arial" pitchFamily="34" charset="0"/>
                <a:cs typeface="Arial" pitchFamily="34" charset="0"/>
              </a:rPr>
              <a:t>Góc</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độ</a:t>
            </a:r>
            <a:r>
              <a:rPr lang="en-US" sz="2000" b="1" dirty="0" smtClean="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sinh</a:t>
            </a:r>
            <a:r>
              <a:rPr lang="en-US" sz="2000" b="1" dirty="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học</a:t>
            </a:r>
            <a:endParaRPr lang="en-US" sz="2000" b="1" dirty="0" smtClean="0">
              <a:solidFill>
                <a:srgbClr val="C00000"/>
              </a:solidFill>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phát</a:t>
            </a:r>
            <a:r>
              <a:rPr lang="en-US" dirty="0" smtClean="0">
                <a:latin typeface="Arial" pitchFamily="34" charset="0"/>
                <a:cs typeface="Arial" pitchFamily="34" charset="0"/>
              </a:rPr>
              <a:t> </a:t>
            </a:r>
            <a:r>
              <a:rPr lang="en-US" dirty="0" err="1" smtClean="0">
                <a:latin typeface="Arial" pitchFamily="34" charset="0"/>
                <a:cs typeface="Arial" pitchFamily="34" charset="0"/>
              </a:rPr>
              <a:t>triển</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nhiên</a:t>
            </a:r>
            <a:r>
              <a:rPr lang="en-US" dirty="0" smtClean="0">
                <a:latin typeface="Arial" pitchFamily="34" charset="0"/>
                <a:cs typeface="Arial" pitchFamily="34" charset="0"/>
              </a:rPr>
              <a:t>, </a:t>
            </a:r>
            <a:r>
              <a:rPr lang="en-US" dirty="0" err="1" smtClean="0">
                <a:latin typeface="Arial" pitchFamily="34" charset="0"/>
                <a:cs typeface="Arial" pitchFamily="34" charset="0"/>
              </a:rPr>
              <a:t>nhu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DD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giải</a:t>
            </a:r>
            <a:r>
              <a:rPr lang="en-US" dirty="0" smtClean="0">
                <a:latin typeface="Arial" pitchFamily="34" charset="0"/>
                <a:cs typeface="Arial" pitchFamily="34" charset="0"/>
              </a:rPr>
              <a:t> </a:t>
            </a:r>
            <a:r>
              <a:rPr lang="en-US" dirty="0" err="1" smtClean="0">
                <a:latin typeface="Arial" pitchFamily="34" charset="0"/>
                <a:cs typeface="Arial" pitchFamily="34" charset="0"/>
              </a:rPr>
              <a:t>tỏa</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lượng</a:t>
            </a:r>
            <a:endParaRPr lang="en-US" dirty="0" smtClean="0">
              <a:latin typeface="Arial" pitchFamily="34" charset="0"/>
              <a:cs typeface="Arial" pitchFamily="34" charset="0"/>
            </a:endParaRPr>
          </a:p>
        </p:txBody>
      </p:sp>
      <p:sp>
        <p:nvSpPr>
          <p:cNvPr id="3" name="TextBox 2"/>
          <p:cNvSpPr txBox="1"/>
          <p:nvPr/>
        </p:nvSpPr>
        <p:spPr>
          <a:xfrm>
            <a:off x="6066312" y="1384930"/>
            <a:ext cx="2895600"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err="1" smtClean="0">
                <a:solidFill>
                  <a:srgbClr val="0066FF"/>
                </a:solidFill>
                <a:latin typeface="Arial" pitchFamily="34" charset="0"/>
                <a:cs typeface="Arial" pitchFamily="34" charset="0"/>
              </a:rPr>
              <a:t>Góc</a:t>
            </a:r>
            <a:r>
              <a:rPr lang="en-US" sz="2000" b="1" dirty="0" smtClean="0">
                <a:solidFill>
                  <a:srgbClr val="0066FF"/>
                </a:solidFill>
                <a:latin typeface="Arial" pitchFamily="34" charset="0"/>
                <a:cs typeface="Arial" pitchFamily="34" charset="0"/>
              </a:rPr>
              <a:t> </a:t>
            </a:r>
            <a:r>
              <a:rPr lang="en-US" sz="2000" b="1" dirty="0" err="1">
                <a:solidFill>
                  <a:srgbClr val="0066FF"/>
                </a:solidFill>
                <a:latin typeface="Arial" pitchFamily="34" charset="0"/>
                <a:cs typeface="Arial" pitchFamily="34" charset="0"/>
              </a:rPr>
              <a:t>độ</a:t>
            </a:r>
            <a:r>
              <a:rPr lang="en-US" sz="2000" b="1" dirty="0">
                <a:solidFill>
                  <a:srgbClr val="0066FF"/>
                </a:solidFill>
                <a:latin typeface="Arial" pitchFamily="34" charset="0"/>
                <a:cs typeface="Arial" pitchFamily="34" charset="0"/>
              </a:rPr>
              <a:t> </a:t>
            </a:r>
            <a:r>
              <a:rPr lang="en-US" sz="2000" b="1" dirty="0" err="1">
                <a:solidFill>
                  <a:srgbClr val="0066FF"/>
                </a:solidFill>
                <a:latin typeface="Arial" pitchFamily="34" charset="0"/>
                <a:cs typeface="Arial" pitchFamily="34" charset="0"/>
              </a:rPr>
              <a:t>tâm</a:t>
            </a:r>
            <a:r>
              <a:rPr lang="en-US" sz="2000" b="1" dirty="0">
                <a:solidFill>
                  <a:srgbClr val="0066FF"/>
                </a:solidFill>
                <a:latin typeface="Arial" pitchFamily="34" charset="0"/>
                <a:cs typeface="Arial" pitchFamily="34" charset="0"/>
              </a:rPr>
              <a:t> </a:t>
            </a:r>
            <a:r>
              <a:rPr lang="en-US" sz="2000" b="1" dirty="0" err="1" smtClean="0">
                <a:solidFill>
                  <a:srgbClr val="0066FF"/>
                </a:solidFill>
                <a:latin typeface="Arial" pitchFamily="34" charset="0"/>
                <a:cs typeface="Arial" pitchFamily="34" charset="0"/>
              </a:rPr>
              <a:t>lý</a:t>
            </a:r>
            <a:endParaRPr lang="en-US" sz="2000" b="1" dirty="0" smtClean="0">
              <a:solidFill>
                <a:srgbClr val="0066FF"/>
              </a:solidFill>
              <a:latin typeface="Arial" pitchFamily="34" charset="0"/>
              <a:cs typeface="Arial" pitchFamily="34" charset="0"/>
            </a:endParaRPr>
          </a:p>
          <a:p>
            <a:pPr marL="342900" indent="-342900" algn="just">
              <a:buFontTx/>
              <a:buChar char="-"/>
            </a:pP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trỗi</a:t>
            </a:r>
            <a:r>
              <a:rPr lang="en-US" dirty="0" smtClean="0">
                <a:latin typeface="Arial" pitchFamily="34" charset="0"/>
                <a:cs typeface="Arial" pitchFamily="34" charset="0"/>
              </a:rPr>
              <a:t> </a:t>
            </a:r>
            <a:r>
              <a:rPr lang="en-US" dirty="0" err="1" smtClean="0">
                <a:latin typeface="Arial" pitchFamily="34" charset="0"/>
                <a:cs typeface="Arial" pitchFamily="34" charset="0"/>
              </a:rPr>
              <a:t>dậy</a:t>
            </a:r>
            <a:r>
              <a:rPr lang="en-US" dirty="0" smtClean="0">
                <a:latin typeface="Arial" pitchFamily="34" charset="0"/>
                <a:cs typeface="Arial" pitchFamily="34" charset="0"/>
              </a:rPr>
              <a:t> </a:t>
            </a:r>
            <a:r>
              <a:rPr lang="en-US" dirty="0" err="1" smtClean="0">
                <a:latin typeface="Arial" pitchFamily="34" charset="0"/>
                <a:cs typeface="Arial" pitchFamily="34" charset="0"/>
              </a:rPr>
              <a:t>của</a:t>
            </a:r>
            <a:r>
              <a:rPr lang="en-US" dirty="0" smtClean="0">
                <a:latin typeface="Arial" pitchFamily="34" charset="0"/>
                <a:cs typeface="Arial" pitchFamily="34" charset="0"/>
              </a:rPr>
              <a:t> </a:t>
            </a:r>
            <a:r>
              <a:rPr lang="en-US" dirty="0" err="1" smtClean="0">
                <a:latin typeface="Arial" pitchFamily="34" charset="0"/>
                <a:cs typeface="Arial" pitchFamily="34" charset="0"/>
              </a:rPr>
              <a:t>bản</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vô</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endParaRPr lang="en-US" dirty="0" smtClean="0">
              <a:latin typeface="Arial" pitchFamily="34" charset="0"/>
              <a:cs typeface="Arial" pitchFamily="34" charset="0"/>
            </a:endParaRPr>
          </a:p>
          <a:p>
            <a:pPr marL="342900" indent="-342900" algn="just">
              <a:buFontTx/>
              <a:buChar char="-"/>
            </a:pPr>
            <a:r>
              <a:rPr lang="en-US" dirty="0" err="1" smtClean="0">
                <a:latin typeface="Arial" pitchFamily="34" charset="0"/>
                <a:cs typeface="Arial" pitchFamily="34" charset="0"/>
              </a:rPr>
              <a:t>Cơ</a:t>
            </a:r>
            <a:r>
              <a:rPr lang="en-US" dirty="0" smtClean="0">
                <a:latin typeface="Arial" pitchFamily="34" charset="0"/>
                <a:cs typeface="Arial" pitchFamily="34" charset="0"/>
              </a:rPr>
              <a:t> </a:t>
            </a:r>
            <a:r>
              <a:rPr lang="en-US" dirty="0" err="1" smtClean="0">
                <a:latin typeface="Arial" pitchFamily="34" charset="0"/>
                <a:cs typeface="Arial" pitchFamily="34" charset="0"/>
              </a:rPr>
              <a:t>chế</a:t>
            </a:r>
            <a:r>
              <a:rPr lang="en-US" dirty="0" smtClean="0">
                <a:latin typeface="Arial" pitchFamily="34" charset="0"/>
                <a:cs typeface="Arial" pitchFamily="34" charset="0"/>
              </a:rPr>
              <a:t> </a:t>
            </a:r>
            <a:r>
              <a:rPr lang="en-US" dirty="0" err="1" smtClean="0">
                <a:latin typeface="Arial" pitchFamily="34" charset="0"/>
                <a:cs typeface="Arial" pitchFamily="34" charset="0"/>
              </a:rPr>
              <a:t>tự</a:t>
            </a:r>
            <a:r>
              <a:rPr lang="en-US" dirty="0" smtClean="0">
                <a:latin typeface="Arial" pitchFamily="34" charset="0"/>
                <a:cs typeface="Arial" pitchFamily="34" charset="0"/>
              </a:rPr>
              <a:t> </a:t>
            </a:r>
            <a:r>
              <a:rPr lang="en-US" dirty="0" err="1" smtClean="0">
                <a:latin typeface="Arial" pitchFamily="34" charset="0"/>
                <a:cs typeface="Arial" pitchFamily="34" charset="0"/>
              </a:rPr>
              <a:t>vệ</a:t>
            </a:r>
            <a:r>
              <a:rPr lang="en-US" dirty="0" smtClean="0">
                <a:latin typeface="Arial" pitchFamily="34" charset="0"/>
                <a:cs typeface="Arial" pitchFamily="34" charset="0"/>
              </a:rPr>
              <a:t> </a:t>
            </a:r>
          </a:p>
          <a:p>
            <a:pPr marL="342900" indent="-342900" algn="just">
              <a:buFontTx/>
              <a:buChar char="-"/>
            </a:pPr>
            <a:r>
              <a:rPr lang="en-US" dirty="0" err="1" smtClean="0">
                <a:latin typeface="Arial" pitchFamily="34" charset="0"/>
                <a:cs typeface="Arial" pitchFamily="34" charset="0"/>
              </a:rPr>
              <a:t>Xung</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a:t>
            </a:r>
            <a:r>
              <a:rPr lang="en-US" dirty="0" err="1" smtClean="0">
                <a:latin typeface="Arial" pitchFamily="34" charset="0"/>
                <a:cs typeface="Arial" pitchFamily="34" charset="0"/>
              </a:rPr>
              <a:t>phá</a:t>
            </a:r>
            <a:r>
              <a:rPr lang="en-US" dirty="0" smtClean="0">
                <a:latin typeface="Arial" pitchFamily="34" charset="0"/>
                <a:cs typeface="Arial" pitchFamily="34" charset="0"/>
              </a:rPr>
              <a:t> </a:t>
            </a:r>
            <a:r>
              <a:rPr lang="en-US" dirty="0" err="1" smtClean="0">
                <a:latin typeface="Arial" pitchFamily="34" charset="0"/>
                <a:cs typeface="Arial" pitchFamily="34" charset="0"/>
              </a:rPr>
              <a:t>hủy</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được</a:t>
            </a:r>
            <a:r>
              <a:rPr lang="en-US" dirty="0" smtClean="0">
                <a:latin typeface="Arial" pitchFamily="34" charset="0"/>
                <a:cs typeface="Arial" pitchFamily="34" charset="0"/>
              </a:rPr>
              <a:t> </a:t>
            </a:r>
            <a:r>
              <a:rPr lang="en-US" dirty="0" err="1" smtClean="0">
                <a:latin typeface="Arial" pitchFamily="34" charset="0"/>
                <a:cs typeface="Arial" pitchFamily="34" charset="0"/>
              </a:rPr>
              <a:t>kiểm</a:t>
            </a:r>
            <a:r>
              <a:rPr lang="en-US" dirty="0" smtClean="0">
                <a:latin typeface="Arial" pitchFamily="34" charset="0"/>
                <a:cs typeface="Arial" pitchFamily="34" charset="0"/>
              </a:rPr>
              <a:t> </a:t>
            </a:r>
            <a:r>
              <a:rPr lang="en-US" dirty="0" err="1" smtClean="0">
                <a:latin typeface="Arial" pitchFamily="34" charset="0"/>
                <a:cs typeface="Arial" pitchFamily="34" charset="0"/>
              </a:rPr>
              <a:t>soát</a:t>
            </a:r>
            <a:endParaRPr lang="en-US" dirty="0">
              <a:latin typeface="Arial" pitchFamily="34" charset="0"/>
              <a:cs typeface="Arial" pitchFamily="34" charset="0"/>
            </a:endParaRPr>
          </a:p>
        </p:txBody>
      </p:sp>
      <p:sp>
        <p:nvSpPr>
          <p:cNvPr id="5" name="TextBox 4"/>
          <p:cNvSpPr txBox="1"/>
          <p:nvPr/>
        </p:nvSpPr>
        <p:spPr>
          <a:xfrm>
            <a:off x="2290206" y="4343400"/>
            <a:ext cx="4411188"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err="1" smtClean="0">
                <a:solidFill>
                  <a:schemeClr val="accent4">
                    <a:lumMod val="75000"/>
                  </a:schemeClr>
                </a:solidFill>
                <a:latin typeface="Arial" pitchFamily="34" charset="0"/>
                <a:cs typeface="Arial" pitchFamily="34" charset="0"/>
              </a:rPr>
              <a:t>Góc</a:t>
            </a:r>
            <a:r>
              <a:rPr lang="en-US" sz="2000" b="1" dirty="0" smtClean="0">
                <a:solidFill>
                  <a:schemeClr val="accent4">
                    <a:lumMod val="75000"/>
                  </a:schemeClr>
                </a:solidFill>
                <a:latin typeface="Arial" pitchFamily="34" charset="0"/>
                <a:cs typeface="Arial" pitchFamily="34" charset="0"/>
              </a:rPr>
              <a:t> </a:t>
            </a:r>
            <a:r>
              <a:rPr lang="en-US" sz="2000" b="1" dirty="0" err="1" smtClean="0">
                <a:solidFill>
                  <a:schemeClr val="accent4">
                    <a:lumMod val="75000"/>
                  </a:schemeClr>
                </a:solidFill>
                <a:latin typeface="Arial" pitchFamily="34" charset="0"/>
                <a:cs typeface="Arial" pitchFamily="34" charset="0"/>
              </a:rPr>
              <a:t>độ</a:t>
            </a:r>
            <a:r>
              <a:rPr lang="en-US" sz="2000" b="1" dirty="0" smtClean="0">
                <a:solidFill>
                  <a:schemeClr val="accent4">
                    <a:lumMod val="75000"/>
                  </a:schemeClr>
                </a:solidFill>
                <a:latin typeface="Arial" pitchFamily="34" charset="0"/>
                <a:cs typeface="Arial" pitchFamily="34" charset="0"/>
              </a:rPr>
              <a:t> XH</a:t>
            </a:r>
          </a:p>
          <a:p>
            <a:pPr marL="342900" indent="-342900">
              <a:buFontTx/>
              <a:buChar char="-"/>
            </a:pPr>
            <a:r>
              <a:rPr lang="en-US" dirty="0" smtClean="0">
                <a:latin typeface="Arial" pitchFamily="34" charset="0"/>
                <a:cs typeface="Arial" pitchFamily="34" charset="0"/>
              </a:rPr>
              <a:t>NT </a:t>
            </a:r>
            <a:r>
              <a:rPr lang="en-US" dirty="0" err="1" smtClean="0">
                <a:latin typeface="Arial" pitchFamily="34" charset="0"/>
                <a:cs typeface="Arial" pitchFamily="34" charset="0"/>
              </a:rPr>
              <a:t>của</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r>
              <a:rPr lang="en-US" dirty="0" smtClean="0">
                <a:latin typeface="Arial" pitchFamily="34" charset="0"/>
                <a:cs typeface="Arial" pitchFamily="34" charset="0"/>
              </a:rPr>
              <a:t>, </a:t>
            </a:r>
            <a:r>
              <a:rPr lang="en-US" dirty="0" err="1" smtClean="0">
                <a:latin typeface="Arial" pitchFamily="34" charset="0"/>
                <a:cs typeface="Arial" pitchFamily="34" charset="0"/>
              </a:rPr>
              <a:t>gia</a:t>
            </a:r>
            <a:r>
              <a:rPr lang="en-US" dirty="0" smtClean="0">
                <a:latin typeface="Arial" pitchFamily="34" charset="0"/>
                <a:cs typeface="Arial" pitchFamily="34" charset="0"/>
              </a:rPr>
              <a:t> </a:t>
            </a:r>
            <a:r>
              <a:rPr lang="en-US" dirty="0" err="1" smtClean="0">
                <a:latin typeface="Arial" pitchFamily="34" charset="0"/>
                <a:cs typeface="Arial" pitchFamily="34" charset="0"/>
              </a:rPr>
              <a:t>đình</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smtClean="0">
                <a:latin typeface="Arial" pitchFamily="34" charset="0"/>
                <a:cs typeface="Arial" pitchFamily="34" charset="0"/>
              </a:rPr>
              <a:t>trị</a:t>
            </a:r>
            <a:r>
              <a:rPr lang="en-US" dirty="0" smtClean="0">
                <a:latin typeface="Arial" pitchFamily="34" charset="0"/>
                <a:cs typeface="Arial" pitchFamily="34" charset="0"/>
              </a:rPr>
              <a:t> </a:t>
            </a:r>
            <a:r>
              <a:rPr lang="en-US" dirty="0" err="1" smtClean="0">
                <a:latin typeface="Arial" pitchFamily="34" charset="0"/>
                <a:cs typeface="Arial" pitchFamily="34" charset="0"/>
              </a:rPr>
              <a:t>đạo</a:t>
            </a:r>
            <a:r>
              <a:rPr lang="en-US" dirty="0" smtClean="0">
                <a:latin typeface="Arial" pitchFamily="34" charset="0"/>
                <a:cs typeface="Arial" pitchFamily="34" charset="0"/>
              </a:rPr>
              <a:t> </a:t>
            </a:r>
            <a:r>
              <a:rPr lang="en-US" dirty="0" err="1" smtClean="0">
                <a:latin typeface="Arial" pitchFamily="34" charset="0"/>
                <a:cs typeface="Arial" pitchFamily="34" charset="0"/>
              </a:rPr>
              <a:t>đức</a:t>
            </a:r>
            <a:r>
              <a:rPr lang="en-US" dirty="0" smtClean="0">
                <a:latin typeface="Arial" pitchFamily="34" charset="0"/>
                <a:cs typeface="Arial" pitchFamily="34" charset="0"/>
              </a:rPr>
              <a:t> XH </a:t>
            </a:r>
          </a:p>
          <a:p>
            <a:pPr marL="342900" indent="-342900">
              <a:buFontTx/>
              <a:buChar char="-"/>
            </a:pPr>
            <a:r>
              <a:rPr lang="en-US" dirty="0" err="1" smtClean="0">
                <a:latin typeface="Arial" pitchFamily="34" charset="0"/>
                <a:cs typeface="Arial" pitchFamily="34" charset="0"/>
              </a:rPr>
              <a:t>Văn</a:t>
            </a:r>
            <a:r>
              <a:rPr lang="en-US" dirty="0" smtClean="0">
                <a:latin typeface="Arial" pitchFamily="34" charset="0"/>
                <a:cs typeface="Arial" pitchFamily="34" charset="0"/>
              </a:rPr>
              <a:t> </a:t>
            </a:r>
            <a:r>
              <a:rPr lang="en-US" dirty="0" err="1" smtClean="0">
                <a:latin typeface="Arial" pitchFamily="34" charset="0"/>
                <a:cs typeface="Arial" pitchFamily="34" charset="0"/>
              </a:rPr>
              <a:t>hóa</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Áp</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a:t>
            </a:r>
            <a:r>
              <a:rPr lang="en-US" dirty="0" err="1" smtClean="0">
                <a:latin typeface="Arial" pitchFamily="34" charset="0"/>
                <a:cs typeface="Arial" pitchFamily="34" charset="0"/>
              </a:rPr>
              <a:t>nghề</a:t>
            </a:r>
            <a:r>
              <a:rPr lang="en-US" dirty="0" smtClean="0">
                <a:latin typeface="Arial" pitchFamily="34" charset="0"/>
                <a:cs typeface="Arial" pitchFamily="34" charset="0"/>
              </a:rPr>
              <a:t> </a:t>
            </a:r>
            <a:r>
              <a:rPr lang="en-US" dirty="0" err="1" smtClean="0">
                <a:latin typeface="Arial" pitchFamily="34" charset="0"/>
                <a:cs typeface="Arial" pitchFamily="34" charset="0"/>
              </a:rPr>
              <a:t>nghiệp</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Thói</a:t>
            </a:r>
            <a:r>
              <a:rPr lang="en-US" dirty="0" smtClean="0">
                <a:latin typeface="Arial" pitchFamily="34" charset="0"/>
                <a:cs typeface="Arial" pitchFamily="34" charset="0"/>
              </a:rPr>
              <a:t> </a:t>
            </a:r>
            <a:r>
              <a:rPr lang="en-US" dirty="0" err="1" smtClean="0">
                <a:latin typeface="Arial" pitchFamily="34" charset="0"/>
                <a:cs typeface="Arial" pitchFamily="34" charset="0"/>
              </a:rPr>
              <a:t>quen</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văn</a:t>
            </a:r>
            <a:r>
              <a:rPr lang="en-US" dirty="0" smtClean="0">
                <a:latin typeface="Arial" pitchFamily="34" charset="0"/>
                <a:cs typeface="Arial" pitchFamily="34" charset="0"/>
              </a:rPr>
              <a:t> </a:t>
            </a:r>
            <a:r>
              <a:rPr lang="en-US" dirty="0" err="1" smtClean="0">
                <a:latin typeface="Arial" pitchFamily="34" charset="0"/>
                <a:cs typeface="Arial" pitchFamily="34" charset="0"/>
              </a:rPr>
              <a:t>hóa</a:t>
            </a:r>
            <a:r>
              <a:rPr lang="en-US" dirty="0" smtClean="0">
                <a:latin typeface="Arial" pitchFamily="34" charset="0"/>
                <a:cs typeface="Arial" pitchFamily="34" charset="0"/>
              </a:rPr>
              <a:t> </a:t>
            </a:r>
            <a:r>
              <a:rPr lang="en-US" dirty="0" err="1" smtClean="0">
                <a:latin typeface="Arial" pitchFamily="34" charset="0"/>
                <a:cs typeface="Arial" pitchFamily="34" charset="0"/>
              </a:rPr>
              <a:t>gia</a:t>
            </a:r>
            <a:r>
              <a:rPr lang="en-US" dirty="0" smtClean="0">
                <a:latin typeface="Arial" pitchFamily="34" charset="0"/>
                <a:cs typeface="Arial" pitchFamily="34" charset="0"/>
              </a:rPr>
              <a:t> </a:t>
            </a:r>
            <a:r>
              <a:rPr lang="en-US" dirty="0" err="1" smtClean="0">
                <a:latin typeface="Arial" pitchFamily="34" charset="0"/>
                <a:cs typeface="Arial" pitchFamily="34" charset="0"/>
              </a:rPr>
              <a:t>đình</a:t>
            </a:r>
            <a:endParaRPr lang="en-US" dirty="0" smtClean="0">
              <a:latin typeface="Arial" pitchFamily="34" charset="0"/>
              <a:cs typeface="Arial" pitchFamily="34" charset="0"/>
            </a:endParaRPr>
          </a:p>
          <a:p>
            <a:pPr marL="342900" indent="-342900">
              <a:buFontTx/>
              <a:buChar char="-"/>
            </a:pPr>
            <a:r>
              <a:rPr lang="en-US" dirty="0" err="1" smtClean="0">
                <a:latin typeface="Arial" pitchFamily="34" charset="0"/>
                <a:cs typeface="Arial" pitchFamily="34" charset="0"/>
              </a:rPr>
              <a:t>Phim</a:t>
            </a:r>
            <a:r>
              <a:rPr lang="en-US" dirty="0" smtClean="0">
                <a:latin typeface="Arial" pitchFamily="34" charset="0"/>
                <a:cs typeface="Arial" pitchFamily="34" charset="0"/>
              </a:rPr>
              <a:t> </a:t>
            </a:r>
            <a:r>
              <a:rPr lang="en-US" dirty="0" err="1" smtClean="0">
                <a:latin typeface="Arial" pitchFamily="34" charset="0"/>
                <a:cs typeface="Arial" pitchFamily="34" charset="0"/>
              </a:rPr>
              <a:t>ảnh</a:t>
            </a:r>
            <a:r>
              <a:rPr lang="en-US" dirty="0" smtClean="0">
                <a:latin typeface="Arial" pitchFamily="34" charset="0"/>
                <a:cs typeface="Arial" pitchFamily="34" charset="0"/>
              </a:rPr>
              <a:t>, gam</a:t>
            </a:r>
            <a:r>
              <a:rPr lang="en-US" dirty="0">
                <a:latin typeface="Arial" pitchFamily="34" charset="0"/>
                <a:cs typeface="Arial" pitchFamily="34" charset="0"/>
              </a:rPr>
              <a:t>e</a:t>
            </a:r>
            <a:endParaRPr lang="en-US" dirty="0" smtClean="0">
              <a:latin typeface="Arial" pitchFamily="34" charset="0"/>
              <a:cs typeface="Arial" pitchFamily="34" charset="0"/>
            </a:endParaRPr>
          </a:p>
        </p:txBody>
      </p:sp>
      <p:sp>
        <p:nvSpPr>
          <p:cNvPr id="6" name="TextBox 5"/>
          <p:cNvSpPr txBox="1"/>
          <p:nvPr/>
        </p:nvSpPr>
        <p:spPr>
          <a:xfrm>
            <a:off x="3429000" y="3352799"/>
            <a:ext cx="2133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BLHĐ</a:t>
            </a:r>
            <a:endParaRPr lang="en-US" sz="2400" b="1" dirty="0">
              <a:solidFill>
                <a:schemeClr val="tx1"/>
              </a:solidFill>
            </a:endParaRPr>
          </a:p>
        </p:txBody>
      </p:sp>
      <p:cxnSp>
        <p:nvCxnSpPr>
          <p:cNvPr id="8" name="Straight Arrow Connector 7"/>
          <p:cNvCxnSpPr>
            <a:stCxn id="6" idx="0"/>
          </p:cNvCxnSpPr>
          <p:nvPr/>
        </p:nvCxnSpPr>
        <p:spPr>
          <a:xfrm flipH="1" flipV="1">
            <a:off x="3429001" y="2466984"/>
            <a:ext cx="1066799" cy="885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2366665"/>
            <a:ext cx="1371600" cy="992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a:off x="4495800" y="3814464"/>
            <a:ext cx="0" cy="373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6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7848600" cy="584775"/>
          </a:xfrm>
          <a:prstGeom prst="rect">
            <a:avLst/>
          </a:prstGeom>
          <a:solidFill>
            <a:schemeClr val="accent1">
              <a:lumMod val="40000"/>
              <a:lumOff val="60000"/>
            </a:schemeClr>
          </a:solidFill>
        </p:spPr>
        <p:txBody>
          <a:bodyPr wrap="square">
            <a:spAutoFit/>
          </a:bodyPr>
          <a:lstStyle/>
          <a:p>
            <a:pPr algn="just"/>
            <a:r>
              <a:rPr lang="pt-BR" sz="3200" b="1" dirty="0" smtClean="0">
                <a:solidFill>
                  <a:srgbClr val="FF0000"/>
                </a:solidFill>
                <a:latin typeface="Arial" pitchFamily="34" charset="0"/>
                <a:cs typeface="Arial" pitchFamily="34" charset="0"/>
              </a:rPr>
              <a:t>PHÒNG CHỐNG BLHĐ Ở CƠ SỞ GDMN</a:t>
            </a:r>
            <a:endParaRPr lang="en-US" sz="3200" b="1" dirty="0">
              <a:solidFill>
                <a:srgbClr val="FF0000"/>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799"/>
            <a:ext cx="6629400" cy="4839715"/>
          </a:xfrm>
          <a:prstGeom prst="rect">
            <a:avLst/>
          </a:prstGeom>
        </p:spPr>
      </p:pic>
    </p:spTree>
    <p:extLst>
      <p:ext uri="{BB962C8B-B14F-4D97-AF65-F5344CB8AC3E}">
        <p14:creationId xmlns:p14="http://schemas.microsoft.com/office/powerpoint/2010/main" val="2950597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762000"/>
          </a:xfrm>
        </p:spPr>
        <p:txBody>
          <a:bodyPr>
            <a:normAutofit/>
          </a:bodyPr>
          <a:lstStyle/>
          <a:p>
            <a:pPr algn="ctr"/>
            <a:r>
              <a:rPr lang="en-US" sz="2800" b="1" dirty="0" smtClean="0">
                <a:solidFill>
                  <a:srgbClr val="0066FF"/>
                </a:solidFill>
                <a:latin typeface="Arial" pitchFamily="34" charset="0"/>
                <a:cs typeface="Arial" pitchFamily="34" charset="0"/>
              </a:rPr>
              <a:t>MỘT SỐ KINH NGHIỆM QUỐC TẾ</a:t>
            </a:r>
            <a:endParaRPr lang="en-US" sz="2800" b="1" dirty="0">
              <a:solidFill>
                <a:srgbClr val="0066FF"/>
              </a:solidFill>
              <a:latin typeface="Arial" pitchFamily="34" charset="0"/>
              <a:cs typeface="Arial" pitchFamily="34" charset="0"/>
            </a:endParaRPr>
          </a:p>
        </p:txBody>
      </p:sp>
      <p:sp>
        <p:nvSpPr>
          <p:cNvPr id="4" name="TextBox 3"/>
          <p:cNvSpPr txBox="1"/>
          <p:nvPr/>
        </p:nvSpPr>
        <p:spPr>
          <a:xfrm>
            <a:off x="609600" y="1070344"/>
            <a:ext cx="7859486" cy="5078313"/>
          </a:xfrm>
          <a:prstGeom prst="rect">
            <a:avLst/>
          </a:prstGeom>
          <a:solidFill>
            <a:schemeClr val="accent6">
              <a:lumMod val="20000"/>
              <a:lumOff val="80000"/>
            </a:schemeClr>
          </a:solidFill>
        </p:spPr>
        <p:txBody>
          <a:bodyPr wrap="square" rtlCol="0">
            <a:spAutoFit/>
          </a:bodyPr>
          <a:lstStyle/>
          <a:p>
            <a:pPr algn="ctr">
              <a:lnSpc>
                <a:spcPct val="150000"/>
              </a:lnSpc>
            </a:pPr>
            <a:r>
              <a:rPr lang="en-GB" sz="2400" b="1" dirty="0" err="1">
                <a:latin typeface="Arial" pitchFamily="34" charset="0"/>
                <a:cs typeface="Arial" pitchFamily="34" charset="0"/>
              </a:rPr>
              <a:t>Hoa</a:t>
            </a:r>
            <a:r>
              <a:rPr lang="en-GB" sz="2400" b="1" dirty="0">
                <a:latin typeface="Arial" pitchFamily="34" charset="0"/>
                <a:cs typeface="Arial" pitchFamily="34" charset="0"/>
              </a:rPr>
              <a:t> </a:t>
            </a:r>
            <a:r>
              <a:rPr lang="en-GB" sz="2400" b="1" dirty="0" err="1" smtClean="0">
                <a:latin typeface="Arial" pitchFamily="34" charset="0"/>
                <a:cs typeface="Arial" pitchFamily="34" charset="0"/>
              </a:rPr>
              <a:t>Kỳ</a:t>
            </a:r>
            <a:r>
              <a:rPr lang="en-GB" sz="2400" dirty="0" smtClean="0">
                <a:latin typeface="Arial" pitchFamily="34" charset="0"/>
                <a:cs typeface="Arial" pitchFamily="34" charset="0"/>
              </a:rPr>
              <a:t>:  </a:t>
            </a:r>
          </a:p>
          <a:p>
            <a:pPr algn="just">
              <a:lnSpc>
                <a:spcPct val="150000"/>
              </a:lnSpc>
            </a:pPr>
            <a:r>
              <a:rPr lang="en-GB" sz="2400" dirty="0" smtClean="0">
                <a:latin typeface="Arial" pitchFamily="34" charset="0"/>
                <a:cs typeface="Arial" pitchFamily="34" charset="0"/>
              </a:rPr>
              <a:t>1/</a:t>
            </a:r>
            <a:r>
              <a:rPr lang="en-GB" sz="2400" i="1" dirty="0" err="1" smtClean="0">
                <a:latin typeface="Arial" pitchFamily="34" charset="0"/>
                <a:cs typeface="Arial" pitchFamily="34" charset="0"/>
              </a:rPr>
              <a:t>Xây</a:t>
            </a:r>
            <a:r>
              <a:rPr lang="en-GB" sz="2400" i="1" dirty="0" smtClean="0">
                <a:latin typeface="Arial" pitchFamily="34" charset="0"/>
                <a:cs typeface="Arial" pitchFamily="34" charset="0"/>
              </a:rPr>
              <a:t> </a:t>
            </a:r>
            <a:r>
              <a:rPr lang="en-GB" sz="2400" i="1" dirty="0" err="1">
                <a:latin typeface="Arial" pitchFamily="34" charset="0"/>
                <a:cs typeface="Arial" pitchFamily="34" charset="0"/>
              </a:rPr>
              <a:t>dựng</a:t>
            </a:r>
            <a:r>
              <a:rPr lang="en-GB" sz="2400" i="1" dirty="0">
                <a:latin typeface="Arial" pitchFamily="34" charset="0"/>
                <a:cs typeface="Arial" pitchFamily="34" charset="0"/>
              </a:rPr>
              <a:t> </a:t>
            </a:r>
            <a:r>
              <a:rPr lang="en-GB" sz="2400" i="1" dirty="0" err="1">
                <a:latin typeface="Arial" pitchFamily="34" charset="0"/>
                <a:cs typeface="Arial" pitchFamily="34" charset="0"/>
              </a:rPr>
              <a:t>một</a:t>
            </a:r>
            <a:r>
              <a:rPr lang="en-GB" sz="2400" i="1" dirty="0">
                <a:latin typeface="Arial" pitchFamily="34" charset="0"/>
                <a:cs typeface="Arial" pitchFamily="34" charset="0"/>
              </a:rPr>
              <a:t> </a:t>
            </a:r>
            <a:r>
              <a:rPr lang="en-GB" sz="2400" i="1" dirty="0" err="1">
                <a:latin typeface="Arial" pitchFamily="34" charset="0"/>
                <a:cs typeface="Arial" pitchFamily="34" charset="0"/>
              </a:rPr>
              <a:t>bầu</a:t>
            </a:r>
            <a:r>
              <a:rPr lang="en-GB" sz="2400" i="1" dirty="0">
                <a:latin typeface="Arial" pitchFamily="34" charset="0"/>
                <a:cs typeface="Arial" pitchFamily="34" charset="0"/>
              </a:rPr>
              <a:t> </a:t>
            </a:r>
            <a:r>
              <a:rPr lang="en-GB" sz="2400" i="1" dirty="0" err="1">
                <a:latin typeface="Arial" pitchFamily="34" charset="0"/>
                <a:cs typeface="Arial" pitchFamily="34" charset="0"/>
              </a:rPr>
              <a:t>không</a:t>
            </a:r>
            <a:r>
              <a:rPr lang="en-GB" sz="2400" i="1" dirty="0">
                <a:latin typeface="Arial" pitchFamily="34" charset="0"/>
                <a:cs typeface="Arial" pitchFamily="34" charset="0"/>
              </a:rPr>
              <a:t> </a:t>
            </a:r>
            <a:r>
              <a:rPr lang="en-GB" sz="2400" i="1" dirty="0" err="1">
                <a:latin typeface="Arial" pitchFamily="34" charset="0"/>
                <a:cs typeface="Arial" pitchFamily="34" charset="0"/>
              </a:rPr>
              <a:t>khí</a:t>
            </a:r>
            <a:r>
              <a:rPr lang="en-GB" sz="2400" i="1" dirty="0">
                <a:latin typeface="Arial" pitchFamily="34" charset="0"/>
                <a:cs typeface="Arial" pitchFamily="34" charset="0"/>
              </a:rPr>
              <a:t> </a:t>
            </a:r>
            <a:r>
              <a:rPr lang="en-GB" sz="2400" i="1" dirty="0" err="1">
                <a:latin typeface="Arial" pitchFamily="34" charset="0"/>
                <a:cs typeface="Arial" pitchFamily="34" charset="0"/>
              </a:rPr>
              <a:t>tôn</a:t>
            </a:r>
            <a:r>
              <a:rPr lang="en-GB" sz="2400" i="1" dirty="0">
                <a:latin typeface="Arial" pitchFamily="34" charset="0"/>
                <a:cs typeface="Arial" pitchFamily="34" charset="0"/>
              </a:rPr>
              <a:t> </a:t>
            </a:r>
            <a:r>
              <a:rPr lang="en-GB" sz="2400" i="1" dirty="0" err="1">
                <a:latin typeface="Arial" pitchFamily="34" charset="0"/>
                <a:cs typeface="Arial" pitchFamily="34" charset="0"/>
              </a:rPr>
              <a:t>trọng</a:t>
            </a:r>
            <a:r>
              <a:rPr lang="en-GB" sz="2400" i="1" dirty="0">
                <a:latin typeface="Arial" pitchFamily="34" charset="0"/>
                <a:cs typeface="Arial" pitchFamily="34" charset="0"/>
              </a:rPr>
              <a:t> </a:t>
            </a:r>
            <a:r>
              <a:rPr lang="en-GB" sz="2400" i="1" dirty="0" err="1">
                <a:latin typeface="Arial" pitchFamily="34" charset="0"/>
                <a:cs typeface="Arial" pitchFamily="34" charset="0"/>
              </a:rPr>
              <a:t>và</a:t>
            </a:r>
            <a:r>
              <a:rPr lang="en-GB" sz="2400" i="1" dirty="0">
                <a:latin typeface="Arial" pitchFamily="34" charset="0"/>
                <a:cs typeface="Arial" pitchFamily="34" charset="0"/>
              </a:rPr>
              <a:t> tin </a:t>
            </a:r>
            <a:r>
              <a:rPr lang="en-GB" sz="2400" i="1" dirty="0" err="1">
                <a:latin typeface="Arial" pitchFamily="34" charset="0"/>
                <a:cs typeface="Arial" pitchFamily="34" charset="0"/>
              </a:rPr>
              <a:t>tưởng</a:t>
            </a:r>
            <a:r>
              <a:rPr lang="en-GB" sz="2400" i="1" dirty="0">
                <a:latin typeface="Arial" pitchFamily="34" charset="0"/>
                <a:cs typeface="Arial" pitchFamily="34" charset="0"/>
              </a:rPr>
              <a:t> </a:t>
            </a:r>
            <a:r>
              <a:rPr lang="en-GB" sz="2400" i="1" dirty="0" err="1">
                <a:latin typeface="Arial" pitchFamily="34" charset="0"/>
                <a:cs typeface="Arial" pitchFamily="34" charset="0"/>
              </a:rPr>
              <a:t>lẫn</a:t>
            </a:r>
            <a:r>
              <a:rPr lang="en-GB" sz="2400" i="1" dirty="0">
                <a:latin typeface="Arial" pitchFamily="34" charset="0"/>
                <a:cs typeface="Arial" pitchFamily="34" charset="0"/>
              </a:rPr>
              <a:t> </a:t>
            </a:r>
            <a:r>
              <a:rPr lang="en-GB" sz="2400" i="1" dirty="0" err="1" smtClean="0">
                <a:latin typeface="Arial" pitchFamily="34" charset="0"/>
                <a:cs typeface="Arial" pitchFamily="34" charset="0"/>
              </a:rPr>
              <a:t>nhau</a:t>
            </a:r>
            <a:r>
              <a:rPr lang="en-GB" sz="2400" i="1" dirty="0" smtClean="0">
                <a:latin typeface="Arial" pitchFamily="34" charset="0"/>
                <a:cs typeface="Arial" pitchFamily="34" charset="0"/>
              </a:rPr>
              <a:t>.</a:t>
            </a:r>
            <a:endParaRPr lang="en-GB" sz="2400" i="1" dirty="0" smtClean="0">
              <a:latin typeface="Arial" pitchFamily="34" charset="0"/>
              <a:cs typeface="Arial" pitchFamily="34" charset="0"/>
            </a:endParaRPr>
          </a:p>
          <a:p>
            <a:pPr algn="just">
              <a:lnSpc>
                <a:spcPct val="150000"/>
              </a:lnSpc>
            </a:pPr>
            <a:r>
              <a:rPr lang="en-GB" sz="2400" i="1" dirty="0" smtClean="0">
                <a:latin typeface="Arial" pitchFamily="34" charset="0"/>
                <a:cs typeface="Arial" pitchFamily="34" charset="0"/>
              </a:rPr>
              <a:t>2/</a:t>
            </a:r>
            <a:r>
              <a:rPr lang="en-GB" sz="2400" i="1" dirty="0" err="1" smtClean="0">
                <a:latin typeface="Arial" pitchFamily="34" charset="0"/>
                <a:cs typeface="Arial" pitchFamily="34" charset="0"/>
              </a:rPr>
              <a:t>Xây</a:t>
            </a:r>
            <a:r>
              <a:rPr lang="en-GB" sz="2400" i="1" dirty="0" smtClean="0">
                <a:latin typeface="Arial" pitchFamily="34" charset="0"/>
                <a:cs typeface="Arial" pitchFamily="34" charset="0"/>
              </a:rPr>
              <a:t> </a:t>
            </a:r>
            <a:r>
              <a:rPr lang="en-GB" sz="2400" i="1" dirty="0" err="1">
                <a:latin typeface="Arial" pitchFamily="34" charset="0"/>
                <a:cs typeface="Arial" pitchFamily="34" charset="0"/>
              </a:rPr>
              <a:t>dựng</a:t>
            </a:r>
            <a:r>
              <a:rPr lang="en-GB" sz="2400" i="1" dirty="0">
                <a:latin typeface="Arial" pitchFamily="34" charset="0"/>
                <a:cs typeface="Arial" pitchFamily="34" charset="0"/>
              </a:rPr>
              <a:t> </a:t>
            </a:r>
            <a:r>
              <a:rPr lang="en-GB" sz="2400" i="1" dirty="0" err="1">
                <a:latin typeface="Arial" pitchFamily="34" charset="0"/>
                <a:cs typeface="Arial" pitchFamily="34" charset="0"/>
              </a:rPr>
              <a:t>các</a:t>
            </a:r>
            <a:r>
              <a:rPr lang="en-GB" sz="2400" i="1" dirty="0">
                <a:latin typeface="Arial" pitchFamily="34" charset="0"/>
                <a:cs typeface="Arial" pitchFamily="34" charset="0"/>
              </a:rPr>
              <a:t> </a:t>
            </a:r>
            <a:r>
              <a:rPr lang="en-GB" sz="2400" i="1" dirty="0" err="1">
                <a:latin typeface="Arial" pitchFamily="34" charset="0"/>
                <a:cs typeface="Arial" pitchFamily="34" charset="0"/>
              </a:rPr>
              <a:t>mối</a:t>
            </a:r>
            <a:r>
              <a:rPr lang="en-GB" sz="2400" i="1" dirty="0">
                <a:latin typeface="Arial" pitchFamily="34" charset="0"/>
                <a:cs typeface="Arial" pitchFamily="34" charset="0"/>
              </a:rPr>
              <a:t> </a:t>
            </a:r>
            <a:r>
              <a:rPr lang="en-GB" sz="2400" i="1" dirty="0" err="1">
                <a:latin typeface="Arial" pitchFamily="34" charset="0"/>
                <a:cs typeface="Arial" pitchFamily="34" charset="0"/>
              </a:rPr>
              <a:t>quan</a:t>
            </a:r>
            <a:r>
              <a:rPr lang="en-GB" sz="2400" i="1" dirty="0">
                <a:latin typeface="Arial" pitchFamily="34" charset="0"/>
                <a:cs typeface="Arial" pitchFamily="34" charset="0"/>
              </a:rPr>
              <a:t> </a:t>
            </a:r>
            <a:r>
              <a:rPr lang="en-GB" sz="2400" i="1" dirty="0" err="1" smtClean="0">
                <a:latin typeface="Arial" pitchFamily="34" charset="0"/>
                <a:cs typeface="Arial" pitchFamily="34" charset="0"/>
              </a:rPr>
              <a:t>hệ</a:t>
            </a:r>
            <a:r>
              <a:rPr lang="en-GB" sz="2400" i="1" dirty="0" smtClean="0">
                <a:latin typeface="Arial" pitchFamily="34" charset="0"/>
                <a:cs typeface="Arial" pitchFamily="34" charset="0"/>
              </a:rPr>
              <a:t> tin </a:t>
            </a:r>
            <a:r>
              <a:rPr lang="en-GB" sz="2400" i="1" dirty="0" err="1" smtClean="0">
                <a:latin typeface="Arial" pitchFamily="34" charset="0"/>
                <a:cs typeface="Arial" pitchFamily="34" charset="0"/>
              </a:rPr>
              <a:t>tưởng</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tôn</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trọng</a:t>
            </a:r>
            <a:r>
              <a:rPr lang="en-GB" sz="2400" i="1" dirty="0" smtClean="0">
                <a:latin typeface="Arial" pitchFamily="34" charset="0"/>
                <a:cs typeface="Arial" pitchFamily="34" charset="0"/>
              </a:rPr>
              <a:t>.</a:t>
            </a:r>
            <a:endParaRPr lang="en-GB" sz="2400" i="1" dirty="0" smtClean="0">
              <a:latin typeface="Arial" pitchFamily="34" charset="0"/>
              <a:cs typeface="Arial" pitchFamily="34" charset="0"/>
            </a:endParaRPr>
          </a:p>
          <a:p>
            <a:pPr algn="just">
              <a:lnSpc>
                <a:spcPct val="150000"/>
              </a:lnSpc>
            </a:pPr>
            <a:r>
              <a:rPr lang="en-GB" sz="2400" i="1" dirty="0" smtClean="0">
                <a:latin typeface="Arial" pitchFamily="34" charset="0"/>
                <a:cs typeface="Arial" pitchFamily="34" charset="0"/>
              </a:rPr>
              <a:t>3/ </a:t>
            </a:r>
            <a:r>
              <a:rPr lang="en-GB" sz="2400" i="1" dirty="0" err="1">
                <a:latin typeface="Arial" pitchFamily="34" charset="0"/>
                <a:cs typeface="Arial" pitchFamily="34" charset="0"/>
              </a:rPr>
              <a:t>Tăng</a:t>
            </a:r>
            <a:r>
              <a:rPr lang="en-GB" sz="2400" i="1" dirty="0">
                <a:latin typeface="Arial" pitchFamily="34" charset="0"/>
                <a:cs typeface="Arial" pitchFamily="34" charset="0"/>
              </a:rPr>
              <a:t> </a:t>
            </a:r>
            <a:r>
              <a:rPr lang="en-GB" sz="2400" i="1" dirty="0" err="1">
                <a:latin typeface="Arial" pitchFamily="34" charset="0"/>
                <a:cs typeface="Arial" pitchFamily="34" charset="0"/>
              </a:rPr>
              <a:t>cường</a:t>
            </a:r>
            <a:r>
              <a:rPr lang="en-GB" sz="2400" i="1" dirty="0">
                <a:latin typeface="Arial" pitchFamily="34" charset="0"/>
                <a:cs typeface="Arial" pitchFamily="34" charset="0"/>
              </a:rPr>
              <a:t> </a:t>
            </a:r>
            <a:r>
              <a:rPr lang="en-GB" sz="2400" i="1" dirty="0" err="1">
                <a:latin typeface="Arial" pitchFamily="34" charset="0"/>
                <a:cs typeface="Arial" pitchFamily="34" charset="0"/>
              </a:rPr>
              <a:t>giao</a:t>
            </a:r>
            <a:r>
              <a:rPr lang="en-GB" sz="2400" i="1" dirty="0">
                <a:latin typeface="Arial" pitchFamily="34" charset="0"/>
                <a:cs typeface="Arial" pitchFamily="34" charset="0"/>
              </a:rPr>
              <a:t> </a:t>
            </a:r>
            <a:r>
              <a:rPr lang="en-GB" sz="2400" i="1" dirty="0" err="1" smtClean="0">
                <a:latin typeface="Arial" pitchFamily="34" charset="0"/>
                <a:cs typeface="Arial" pitchFamily="34" charset="0"/>
              </a:rPr>
              <a:t>tiếp</a:t>
            </a:r>
            <a:r>
              <a:rPr lang="en-GB" sz="2400" i="1" dirty="0" smtClean="0">
                <a:latin typeface="Arial" pitchFamily="34" charset="0"/>
                <a:cs typeface="Arial" pitchFamily="34" charset="0"/>
              </a:rPr>
              <a:t>. </a:t>
            </a:r>
            <a:endParaRPr lang="en-GB" sz="2400" i="1" dirty="0" smtClean="0">
              <a:latin typeface="Arial" pitchFamily="34" charset="0"/>
              <a:cs typeface="Arial" pitchFamily="34" charset="0"/>
            </a:endParaRPr>
          </a:p>
          <a:p>
            <a:pPr algn="just">
              <a:lnSpc>
                <a:spcPct val="150000"/>
              </a:lnSpc>
            </a:pPr>
            <a:r>
              <a:rPr lang="en-GB" sz="2400" i="1" dirty="0" smtClean="0">
                <a:latin typeface="Arial" pitchFamily="34" charset="0"/>
                <a:cs typeface="Arial" pitchFamily="34" charset="0"/>
              </a:rPr>
              <a:t>4/ </a:t>
            </a:r>
            <a:r>
              <a:rPr lang="en-GB" sz="2400" i="1" dirty="0" err="1" smtClean="0">
                <a:latin typeface="Arial" pitchFamily="34" charset="0"/>
                <a:cs typeface="Arial" pitchFamily="34" charset="0"/>
              </a:rPr>
              <a:t>Đưa</a:t>
            </a:r>
            <a:r>
              <a:rPr lang="en-GB" sz="2400" i="1" dirty="0" smtClean="0">
                <a:latin typeface="Arial" pitchFamily="34" charset="0"/>
                <a:cs typeface="Arial" pitchFamily="34" charset="0"/>
              </a:rPr>
              <a:t> </a:t>
            </a:r>
            <a:r>
              <a:rPr lang="en-GB" sz="2400" i="1" dirty="0" err="1">
                <a:latin typeface="Arial" pitchFamily="34" charset="0"/>
                <a:cs typeface="Arial" pitchFamily="34" charset="0"/>
              </a:rPr>
              <a:t>ra</a:t>
            </a:r>
            <a:r>
              <a:rPr lang="en-GB" sz="2400" i="1" dirty="0">
                <a:latin typeface="Arial" pitchFamily="34" charset="0"/>
                <a:cs typeface="Arial" pitchFamily="34" charset="0"/>
              </a:rPr>
              <a:t> </a:t>
            </a:r>
            <a:r>
              <a:rPr lang="en-GB" sz="2400" i="1" dirty="0" err="1">
                <a:latin typeface="Arial" pitchFamily="34" charset="0"/>
                <a:cs typeface="Arial" pitchFamily="34" charset="0"/>
              </a:rPr>
              <a:t>các</a:t>
            </a:r>
            <a:r>
              <a:rPr lang="en-GB" sz="2400" i="1" dirty="0">
                <a:latin typeface="Arial" pitchFamily="34" charset="0"/>
                <a:cs typeface="Arial" pitchFamily="34" charset="0"/>
              </a:rPr>
              <a:t> </a:t>
            </a:r>
            <a:r>
              <a:rPr lang="en-GB" sz="2400" i="1" dirty="0" err="1">
                <a:latin typeface="Arial" pitchFamily="34" charset="0"/>
                <a:cs typeface="Arial" pitchFamily="34" charset="0"/>
              </a:rPr>
              <a:t>chính</a:t>
            </a:r>
            <a:r>
              <a:rPr lang="en-GB" sz="2400" i="1" dirty="0">
                <a:latin typeface="Arial" pitchFamily="34" charset="0"/>
                <a:cs typeface="Arial" pitchFamily="34" charset="0"/>
              </a:rPr>
              <a:t> </a:t>
            </a:r>
            <a:r>
              <a:rPr lang="en-GB" sz="2400" i="1" dirty="0" err="1">
                <a:latin typeface="Arial" pitchFamily="34" charset="0"/>
                <a:cs typeface="Arial" pitchFamily="34" charset="0"/>
              </a:rPr>
              <a:t>sách</a:t>
            </a:r>
            <a:r>
              <a:rPr lang="en-GB" sz="2400" i="1" dirty="0">
                <a:latin typeface="Arial" pitchFamily="34" charset="0"/>
                <a:cs typeface="Arial" pitchFamily="34" charset="0"/>
              </a:rPr>
              <a:t> </a:t>
            </a:r>
            <a:r>
              <a:rPr lang="en-GB" sz="2400" i="1" dirty="0" err="1">
                <a:latin typeface="Arial" pitchFamily="34" charset="0"/>
                <a:cs typeface="Arial" pitchFamily="34" charset="0"/>
              </a:rPr>
              <a:t>và</a:t>
            </a:r>
            <a:r>
              <a:rPr lang="en-GB" sz="2400" i="1" dirty="0">
                <a:latin typeface="Arial" pitchFamily="34" charset="0"/>
                <a:cs typeface="Arial" pitchFamily="34" charset="0"/>
              </a:rPr>
              <a:t> </a:t>
            </a:r>
            <a:r>
              <a:rPr lang="en-GB" sz="2400" i="1" dirty="0" err="1">
                <a:latin typeface="Arial" pitchFamily="34" charset="0"/>
                <a:cs typeface="Arial" pitchFamily="34" charset="0"/>
              </a:rPr>
              <a:t>thủ</a:t>
            </a:r>
            <a:r>
              <a:rPr lang="en-GB" sz="2400" i="1" dirty="0">
                <a:latin typeface="Arial" pitchFamily="34" charset="0"/>
                <a:cs typeface="Arial" pitchFamily="34" charset="0"/>
              </a:rPr>
              <a:t> </a:t>
            </a:r>
            <a:r>
              <a:rPr lang="en-GB" sz="2400" i="1" dirty="0" err="1">
                <a:latin typeface="Arial" pitchFamily="34" charset="0"/>
                <a:cs typeface="Arial" pitchFamily="34" charset="0"/>
              </a:rPr>
              <a:t>tục</a:t>
            </a:r>
            <a:r>
              <a:rPr lang="en-GB" sz="2400" i="1" dirty="0">
                <a:latin typeface="Arial" pitchFamily="34" charset="0"/>
                <a:cs typeface="Arial" pitchFamily="34" charset="0"/>
              </a:rPr>
              <a:t> </a:t>
            </a:r>
            <a:r>
              <a:rPr lang="en-GB" sz="2400" i="1" dirty="0" err="1">
                <a:latin typeface="Arial" pitchFamily="34" charset="0"/>
                <a:cs typeface="Arial" pitchFamily="34" charset="0"/>
              </a:rPr>
              <a:t>rõ</a:t>
            </a:r>
            <a:r>
              <a:rPr lang="en-GB" sz="2400" i="1" dirty="0">
                <a:latin typeface="Arial" pitchFamily="34" charset="0"/>
                <a:cs typeface="Arial" pitchFamily="34" charset="0"/>
              </a:rPr>
              <a:t> </a:t>
            </a:r>
            <a:r>
              <a:rPr lang="en-GB" sz="2400" i="1" dirty="0" err="1" smtClean="0">
                <a:latin typeface="Arial" pitchFamily="34" charset="0"/>
                <a:cs typeface="Arial" pitchFamily="34" charset="0"/>
              </a:rPr>
              <a:t>ràng</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trong</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xử</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lý</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các</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sự</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việc</a:t>
            </a:r>
            <a:r>
              <a:rPr lang="en-GB" sz="2400" i="1" dirty="0" smtClean="0">
                <a:latin typeface="Arial" pitchFamily="34" charset="0"/>
                <a:cs typeface="Arial" pitchFamily="34" charset="0"/>
              </a:rPr>
              <a:t>.</a:t>
            </a:r>
            <a:endParaRPr lang="en-GB" sz="2400" i="1" dirty="0" smtClean="0">
              <a:latin typeface="Arial" pitchFamily="34" charset="0"/>
              <a:cs typeface="Arial" pitchFamily="34" charset="0"/>
            </a:endParaRPr>
          </a:p>
          <a:p>
            <a:pPr algn="just">
              <a:lnSpc>
                <a:spcPct val="150000"/>
              </a:lnSpc>
            </a:pPr>
            <a:r>
              <a:rPr lang="en-GB" sz="2400" i="1" dirty="0" smtClean="0">
                <a:latin typeface="Arial" pitchFamily="34" charset="0"/>
                <a:cs typeface="Arial" pitchFamily="34" charset="0"/>
              </a:rPr>
              <a:t>5/ </a:t>
            </a:r>
            <a:r>
              <a:rPr lang="en-GB" sz="2400" i="1" dirty="0" err="1" smtClean="0">
                <a:latin typeface="Arial" pitchFamily="34" charset="0"/>
                <a:cs typeface="Arial" pitchFamily="34" charset="0"/>
              </a:rPr>
              <a:t>Cung</a:t>
            </a:r>
            <a:r>
              <a:rPr lang="en-GB" sz="2400" i="1" dirty="0" smtClean="0">
                <a:latin typeface="Arial" pitchFamily="34" charset="0"/>
                <a:cs typeface="Arial" pitchFamily="34" charset="0"/>
              </a:rPr>
              <a:t> </a:t>
            </a:r>
            <a:r>
              <a:rPr lang="en-GB" sz="2400" i="1" dirty="0" err="1">
                <a:latin typeface="Arial" pitchFamily="34" charset="0"/>
                <a:cs typeface="Arial" pitchFamily="34" charset="0"/>
              </a:rPr>
              <a:t>cấp</a:t>
            </a:r>
            <a:r>
              <a:rPr lang="en-GB" sz="2400" i="1" dirty="0">
                <a:latin typeface="Arial" pitchFamily="34" charset="0"/>
                <a:cs typeface="Arial" pitchFamily="34" charset="0"/>
              </a:rPr>
              <a:t> </a:t>
            </a:r>
            <a:r>
              <a:rPr lang="en-GB" sz="2400" i="1" dirty="0" err="1">
                <a:latin typeface="Arial" pitchFamily="34" charset="0"/>
                <a:cs typeface="Arial" pitchFamily="34" charset="0"/>
              </a:rPr>
              <a:t>nguồn</a:t>
            </a:r>
            <a:r>
              <a:rPr lang="en-GB" sz="2400" i="1" dirty="0">
                <a:latin typeface="Arial" pitchFamily="34" charset="0"/>
                <a:cs typeface="Arial" pitchFamily="34" charset="0"/>
              </a:rPr>
              <a:t> </a:t>
            </a:r>
            <a:r>
              <a:rPr lang="en-GB" sz="2400" i="1" dirty="0" err="1">
                <a:latin typeface="Arial" pitchFamily="34" charset="0"/>
                <a:cs typeface="Arial" pitchFamily="34" charset="0"/>
              </a:rPr>
              <a:t>trợ</a:t>
            </a:r>
            <a:r>
              <a:rPr lang="en-GB" sz="2400" i="1" dirty="0">
                <a:latin typeface="Arial" pitchFamily="34" charset="0"/>
                <a:cs typeface="Arial" pitchFamily="34" charset="0"/>
              </a:rPr>
              <a:t> </a:t>
            </a:r>
            <a:r>
              <a:rPr lang="en-GB" sz="2400" i="1" dirty="0" err="1">
                <a:latin typeface="Arial" pitchFamily="34" charset="0"/>
                <a:cs typeface="Arial" pitchFamily="34" charset="0"/>
              </a:rPr>
              <a:t>giúp</a:t>
            </a:r>
            <a:r>
              <a:rPr lang="en-GB" sz="2400" i="1" dirty="0">
                <a:latin typeface="Arial" pitchFamily="34" charset="0"/>
                <a:cs typeface="Arial" pitchFamily="34" charset="0"/>
              </a:rPr>
              <a:t> </a:t>
            </a:r>
            <a:r>
              <a:rPr lang="en-GB" sz="2400" i="1" dirty="0" err="1">
                <a:latin typeface="Arial" pitchFamily="34" charset="0"/>
                <a:cs typeface="Arial" pitchFamily="34" charset="0"/>
              </a:rPr>
              <a:t>những</a:t>
            </a:r>
            <a:r>
              <a:rPr lang="en-GB" sz="2400" i="1" dirty="0">
                <a:latin typeface="Arial" pitchFamily="34" charset="0"/>
                <a:cs typeface="Arial" pitchFamily="34" charset="0"/>
              </a:rPr>
              <a:t> HS </a:t>
            </a:r>
            <a:r>
              <a:rPr lang="en-GB" sz="2400" i="1" dirty="0" err="1">
                <a:latin typeface="Arial" pitchFamily="34" charset="0"/>
                <a:cs typeface="Arial" pitchFamily="34" charset="0"/>
              </a:rPr>
              <a:t>đang</a:t>
            </a:r>
            <a:r>
              <a:rPr lang="en-GB" sz="2400" i="1" dirty="0">
                <a:latin typeface="Arial" pitchFamily="34" charset="0"/>
                <a:cs typeface="Arial" pitchFamily="34" charset="0"/>
              </a:rPr>
              <a:t> </a:t>
            </a:r>
            <a:r>
              <a:rPr lang="en-GB" sz="2400" i="1" dirty="0" err="1">
                <a:latin typeface="Arial" pitchFamily="34" charset="0"/>
                <a:cs typeface="Arial" pitchFamily="34" charset="0"/>
              </a:rPr>
              <a:t>gặp</a:t>
            </a:r>
            <a:r>
              <a:rPr lang="en-GB" sz="2400" i="1" dirty="0">
                <a:latin typeface="Arial" pitchFamily="34" charset="0"/>
                <a:cs typeface="Arial" pitchFamily="34" charset="0"/>
              </a:rPr>
              <a:t> </a:t>
            </a:r>
            <a:r>
              <a:rPr lang="en-GB" sz="2400" i="1" dirty="0" err="1">
                <a:latin typeface="Arial" pitchFamily="34" charset="0"/>
                <a:cs typeface="Arial" pitchFamily="34" charset="0"/>
              </a:rPr>
              <a:t>vấn</a:t>
            </a:r>
            <a:r>
              <a:rPr lang="en-GB" sz="2400" i="1" dirty="0">
                <a:latin typeface="Arial" pitchFamily="34" charset="0"/>
                <a:cs typeface="Arial" pitchFamily="34" charset="0"/>
              </a:rPr>
              <a:t> </a:t>
            </a:r>
            <a:r>
              <a:rPr lang="en-GB" sz="2400" i="1" dirty="0" err="1" smtClean="0">
                <a:latin typeface="Arial" pitchFamily="34" charset="0"/>
                <a:cs typeface="Arial" pitchFamily="34" charset="0"/>
              </a:rPr>
              <a:t>đề</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kể</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cả</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nạn</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nhân</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và</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người</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gây</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ra</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bạo</a:t>
            </a:r>
            <a:r>
              <a:rPr lang="en-GB" sz="2400" i="1" dirty="0" smtClean="0">
                <a:latin typeface="Arial" pitchFamily="34" charset="0"/>
                <a:cs typeface="Arial" pitchFamily="34" charset="0"/>
              </a:rPr>
              <a:t> </a:t>
            </a:r>
            <a:r>
              <a:rPr lang="en-GB" sz="2400" i="1" dirty="0" err="1" smtClean="0">
                <a:latin typeface="Arial" pitchFamily="34" charset="0"/>
                <a:cs typeface="Arial" pitchFamily="34" charset="0"/>
              </a:rPr>
              <a:t>lực</a:t>
            </a:r>
            <a:r>
              <a:rPr lang="en-GB" sz="2400" i="1" dirty="0" smtClean="0">
                <a:latin typeface="Arial" pitchFamily="34" charset="0"/>
                <a:cs typeface="Arial" pitchFamily="34" charset="0"/>
              </a:rPr>
              <a:t>.</a:t>
            </a:r>
            <a:r>
              <a:rPr lang="en-GB" sz="2400" dirty="0" smtClean="0">
                <a:latin typeface="Arial" pitchFamily="34" charset="0"/>
                <a:cs typeface="Arial" pitchFamily="34" charset="0"/>
              </a:rPr>
              <a:t>	</a:t>
            </a:r>
            <a:endParaRPr lang="en-US" sz="2400"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514" y="152400"/>
            <a:ext cx="1136246" cy="838200"/>
          </a:xfrm>
          <a:prstGeom prst="rect">
            <a:avLst/>
          </a:prstGeom>
        </p:spPr>
      </p:pic>
    </p:spTree>
    <p:extLst>
      <p:ext uri="{BB962C8B-B14F-4D97-AF65-F5344CB8AC3E}">
        <p14:creationId xmlns:p14="http://schemas.microsoft.com/office/powerpoint/2010/main" val="618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up)">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5032" y="228600"/>
            <a:ext cx="7114068" cy="762000"/>
          </a:xfrm>
        </p:spPr>
        <p:txBody>
          <a:bodyPr>
            <a:normAutofit/>
          </a:bodyPr>
          <a:lstStyle/>
          <a:p>
            <a:pPr algn="ctr"/>
            <a:r>
              <a:rPr lang="en-US" sz="2800" b="1" dirty="0" smtClean="0">
                <a:solidFill>
                  <a:srgbClr val="0066FF"/>
                </a:solidFill>
                <a:latin typeface="Arial" pitchFamily="34" charset="0"/>
                <a:cs typeface="Arial" pitchFamily="34" charset="0"/>
              </a:rPr>
              <a:t>MỘT SỐ KINH NGHIỆM QUỐC TẾ</a:t>
            </a:r>
            <a:endParaRPr lang="en-US" sz="2800" b="1" dirty="0">
              <a:solidFill>
                <a:srgbClr val="0066FF"/>
              </a:solidFill>
              <a:latin typeface="Arial" pitchFamily="34" charset="0"/>
              <a:cs typeface="Arial" pitchFamily="34" charset="0"/>
            </a:endParaRPr>
          </a:p>
        </p:txBody>
      </p:sp>
      <p:sp>
        <p:nvSpPr>
          <p:cNvPr id="4" name="TextBox 3"/>
          <p:cNvSpPr txBox="1"/>
          <p:nvPr/>
        </p:nvSpPr>
        <p:spPr>
          <a:xfrm>
            <a:off x="925032" y="1258186"/>
            <a:ext cx="7467600" cy="4524315"/>
          </a:xfrm>
          <a:prstGeom prst="rect">
            <a:avLst/>
          </a:prstGeom>
          <a:solidFill>
            <a:schemeClr val="accent6">
              <a:lumMod val="20000"/>
              <a:lumOff val="80000"/>
            </a:schemeClr>
          </a:solidFill>
        </p:spPr>
        <p:txBody>
          <a:bodyPr wrap="square" rtlCol="0">
            <a:spAutoFit/>
          </a:bodyPr>
          <a:lstStyle>
            <a:defPPr>
              <a:defRPr lang="en-US"/>
            </a:defPPr>
            <a:lvl1pPr algn="ctr">
              <a:lnSpc>
                <a:spcPct val="150000"/>
              </a:lnSpc>
              <a:defRPr sz="2400" b="1">
                <a:latin typeface="Arial" pitchFamily="34" charset="0"/>
                <a:cs typeface="Arial" pitchFamily="34" charset="0"/>
              </a:defRPr>
            </a:lvl1pPr>
          </a:lstStyle>
          <a:p>
            <a:pPr algn="just"/>
            <a:r>
              <a:rPr lang="en-GB" b="0" dirty="0" smtClean="0"/>
              <a:t>6</a:t>
            </a:r>
            <a:r>
              <a:rPr lang="en-GB" b="0" dirty="0"/>
              <a:t>/ </a:t>
            </a:r>
            <a:r>
              <a:rPr lang="en-GB" b="0" dirty="0" err="1"/>
              <a:t>Tăng</a:t>
            </a:r>
            <a:r>
              <a:rPr lang="en-GB" b="0" dirty="0"/>
              <a:t> </a:t>
            </a:r>
            <a:r>
              <a:rPr lang="en-GB" b="0" dirty="0" err="1"/>
              <a:t>cường</a:t>
            </a:r>
            <a:r>
              <a:rPr lang="en-GB" b="0" dirty="0"/>
              <a:t> chia </a:t>
            </a:r>
            <a:r>
              <a:rPr lang="en-GB" b="0" dirty="0" err="1"/>
              <a:t>sẻ</a:t>
            </a:r>
            <a:r>
              <a:rPr lang="en-GB" b="0" dirty="0"/>
              <a:t> </a:t>
            </a:r>
            <a:r>
              <a:rPr lang="en-GB" b="0" dirty="0" err="1"/>
              <a:t>thông</a:t>
            </a:r>
            <a:r>
              <a:rPr lang="en-GB" b="0" dirty="0"/>
              <a:t> tin </a:t>
            </a:r>
            <a:r>
              <a:rPr lang="en-GB" b="0" dirty="0" err="1"/>
              <a:t>giữa</a:t>
            </a:r>
            <a:r>
              <a:rPr lang="en-GB" b="0" dirty="0"/>
              <a:t> </a:t>
            </a:r>
            <a:r>
              <a:rPr lang="en-GB" b="0" dirty="0" err="1"/>
              <a:t>nhà</a:t>
            </a:r>
            <a:r>
              <a:rPr lang="en-GB" b="0" dirty="0"/>
              <a:t> </a:t>
            </a:r>
            <a:r>
              <a:rPr lang="en-GB" b="0" dirty="0" err="1"/>
              <a:t>trường</a:t>
            </a:r>
            <a:r>
              <a:rPr lang="en-GB" b="0" dirty="0"/>
              <a:t> </a:t>
            </a:r>
            <a:r>
              <a:rPr lang="en-GB" b="0" dirty="0" err="1"/>
              <a:t>và</a:t>
            </a:r>
            <a:r>
              <a:rPr lang="en-GB" b="0" dirty="0"/>
              <a:t> </a:t>
            </a:r>
            <a:r>
              <a:rPr lang="en-GB" b="0" dirty="0" err="1"/>
              <a:t>cộng</a:t>
            </a:r>
            <a:r>
              <a:rPr lang="en-GB" b="0" dirty="0"/>
              <a:t> </a:t>
            </a:r>
            <a:r>
              <a:rPr lang="en-GB" b="0" dirty="0" err="1" smtClean="0"/>
              <a:t>đồng</a:t>
            </a:r>
            <a:r>
              <a:rPr lang="en-GB" b="0" dirty="0" smtClean="0"/>
              <a:t>.</a:t>
            </a:r>
            <a:endParaRPr lang="en-GB" b="0" dirty="0"/>
          </a:p>
          <a:p>
            <a:pPr algn="just"/>
            <a:r>
              <a:rPr lang="en-GB" b="0" dirty="0"/>
              <a:t> 7/ </a:t>
            </a:r>
            <a:r>
              <a:rPr lang="en-GB" b="0" dirty="0" err="1"/>
              <a:t>Liên</a:t>
            </a:r>
            <a:r>
              <a:rPr lang="en-GB" b="0" dirty="0"/>
              <a:t> </a:t>
            </a:r>
            <a:r>
              <a:rPr lang="en-GB" b="0" dirty="0" err="1"/>
              <a:t>kết</a:t>
            </a:r>
            <a:r>
              <a:rPr lang="en-GB" b="0" dirty="0"/>
              <a:t> </a:t>
            </a:r>
            <a:r>
              <a:rPr lang="en-GB" b="0" dirty="0" err="1"/>
              <a:t>với</a:t>
            </a:r>
            <a:r>
              <a:rPr lang="en-GB" b="0" dirty="0"/>
              <a:t> </a:t>
            </a:r>
            <a:r>
              <a:rPr lang="en-GB" b="0" dirty="0" err="1"/>
              <a:t>cơ</a:t>
            </a:r>
            <a:r>
              <a:rPr lang="en-GB" b="0" dirty="0"/>
              <a:t> </a:t>
            </a:r>
            <a:r>
              <a:rPr lang="en-GB" b="0" dirty="0" err="1"/>
              <a:t>quan</a:t>
            </a:r>
            <a:r>
              <a:rPr lang="en-GB" b="0" dirty="0"/>
              <a:t> </a:t>
            </a:r>
            <a:r>
              <a:rPr lang="en-GB" b="0" dirty="0" err="1"/>
              <a:t>thực</a:t>
            </a:r>
            <a:r>
              <a:rPr lang="en-GB" b="0" dirty="0"/>
              <a:t> </a:t>
            </a:r>
            <a:r>
              <a:rPr lang="en-GB" b="0" dirty="0" err="1"/>
              <a:t>thi</a:t>
            </a:r>
            <a:r>
              <a:rPr lang="en-GB" b="0" dirty="0"/>
              <a:t> </a:t>
            </a:r>
            <a:r>
              <a:rPr lang="en-GB" b="0" dirty="0" err="1"/>
              <a:t>pháp</a:t>
            </a:r>
            <a:r>
              <a:rPr lang="en-GB" b="0" dirty="0"/>
              <a:t> </a:t>
            </a:r>
            <a:r>
              <a:rPr lang="en-GB" b="0" dirty="0" err="1"/>
              <a:t>luật</a:t>
            </a:r>
            <a:r>
              <a:rPr lang="en-GB" b="0" dirty="0"/>
              <a:t> </a:t>
            </a:r>
            <a:r>
              <a:rPr lang="en-GB" b="0" dirty="0" err="1"/>
              <a:t>địa</a:t>
            </a:r>
            <a:r>
              <a:rPr lang="en-GB" b="0" dirty="0"/>
              <a:t> </a:t>
            </a:r>
            <a:r>
              <a:rPr lang="en-GB" b="0" dirty="0" err="1" smtClean="0"/>
              <a:t>phương</a:t>
            </a:r>
            <a:r>
              <a:rPr lang="en-GB" b="0" dirty="0" smtClean="0"/>
              <a:t>.</a:t>
            </a:r>
            <a:endParaRPr lang="en-GB" b="0" dirty="0"/>
          </a:p>
          <a:p>
            <a:pPr algn="just"/>
            <a:r>
              <a:rPr lang="en-GB" b="0" dirty="0"/>
              <a:t>8/</a:t>
            </a:r>
            <a:r>
              <a:rPr lang="en-GB" b="0" dirty="0" err="1"/>
              <a:t>Sự</a:t>
            </a:r>
            <a:r>
              <a:rPr lang="en-GB" b="0" dirty="0"/>
              <a:t> </a:t>
            </a:r>
            <a:r>
              <a:rPr lang="en-GB" b="0" dirty="0" err="1"/>
              <a:t>nhất</a:t>
            </a:r>
            <a:r>
              <a:rPr lang="en-GB" b="0" dirty="0"/>
              <a:t> </a:t>
            </a:r>
            <a:r>
              <a:rPr lang="en-GB" b="0" dirty="0" err="1"/>
              <a:t>quán</a:t>
            </a:r>
            <a:r>
              <a:rPr lang="en-GB" b="0" dirty="0"/>
              <a:t> </a:t>
            </a:r>
            <a:r>
              <a:rPr lang="en-GB" b="0" dirty="0" err="1"/>
              <a:t>giữa</a:t>
            </a:r>
            <a:r>
              <a:rPr lang="en-GB" b="0" dirty="0"/>
              <a:t> </a:t>
            </a:r>
            <a:r>
              <a:rPr lang="en-GB" b="0" dirty="0" err="1"/>
              <a:t>các</a:t>
            </a:r>
            <a:r>
              <a:rPr lang="en-GB" b="0" dirty="0"/>
              <a:t> </a:t>
            </a:r>
            <a:r>
              <a:rPr lang="en-GB" b="0" dirty="0" err="1"/>
              <a:t>đối</a:t>
            </a:r>
            <a:r>
              <a:rPr lang="en-GB" b="0" dirty="0"/>
              <a:t> </a:t>
            </a:r>
            <a:r>
              <a:rPr lang="en-GB" b="0" dirty="0" err="1"/>
              <a:t>tác</a:t>
            </a:r>
            <a:r>
              <a:rPr lang="en-GB" b="0" dirty="0"/>
              <a:t> </a:t>
            </a:r>
            <a:r>
              <a:rPr lang="en-GB" b="0" dirty="0" err="1"/>
              <a:t>khi</a:t>
            </a:r>
            <a:r>
              <a:rPr lang="en-GB" b="0" dirty="0"/>
              <a:t> </a:t>
            </a:r>
            <a:r>
              <a:rPr lang="en-GB" b="0" dirty="0" err="1"/>
              <a:t>tiếp</a:t>
            </a:r>
            <a:r>
              <a:rPr lang="en-GB" b="0" dirty="0"/>
              <a:t> </a:t>
            </a:r>
            <a:r>
              <a:rPr lang="en-GB" b="0" dirty="0" err="1"/>
              <a:t>nhận</a:t>
            </a:r>
            <a:r>
              <a:rPr lang="en-GB" b="0" dirty="0"/>
              <a:t> </a:t>
            </a:r>
            <a:r>
              <a:rPr lang="en-GB" b="0" dirty="0" err="1"/>
              <a:t>thông</a:t>
            </a:r>
            <a:r>
              <a:rPr lang="en-GB" b="0" dirty="0"/>
              <a:t> tin </a:t>
            </a:r>
            <a:r>
              <a:rPr lang="en-GB" b="0" dirty="0" err="1"/>
              <a:t>về</a:t>
            </a:r>
            <a:r>
              <a:rPr lang="en-GB" b="0" dirty="0"/>
              <a:t> </a:t>
            </a:r>
            <a:r>
              <a:rPr lang="en-GB" b="0" dirty="0" err="1"/>
              <a:t>những</a:t>
            </a:r>
            <a:r>
              <a:rPr lang="en-GB" b="0" dirty="0"/>
              <a:t> </a:t>
            </a:r>
            <a:r>
              <a:rPr lang="en-GB" b="0" dirty="0" err="1"/>
              <a:t>tình</a:t>
            </a:r>
            <a:r>
              <a:rPr lang="en-GB" b="0" dirty="0"/>
              <a:t> </a:t>
            </a:r>
            <a:r>
              <a:rPr lang="en-GB" b="0" dirty="0" err="1"/>
              <a:t>huống</a:t>
            </a:r>
            <a:r>
              <a:rPr lang="en-GB" b="0" dirty="0"/>
              <a:t> </a:t>
            </a:r>
            <a:r>
              <a:rPr lang="en-GB" b="0" dirty="0" err="1"/>
              <a:t>có</a:t>
            </a:r>
            <a:r>
              <a:rPr lang="en-GB" b="0" dirty="0"/>
              <a:t> </a:t>
            </a:r>
            <a:r>
              <a:rPr lang="en-GB" b="0" dirty="0" err="1"/>
              <a:t>vấn</a:t>
            </a:r>
            <a:r>
              <a:rPr lang="en-GB" b="0" dirty="0"/>
              <a:t> </a:t>
            </a:r>
            <a:r>
              <a:rPr lang="en-GB" b="0" dirty="0" err="1"/>
              <a:t>đề</a:t>
            </a:r>
            <a:r>
              <a:rPr lang="en-GB" b="0" dirty="0"/>
              <a:t> (</a:t>
            </a:r>
            <a:r>
              <a:rPr lang="en-GB" b="0" dirty="0" err="1"/>
              <a:t>Sự</a:t>
            </a:r>
            <a:r>
              <a:rPr lang="en-GB" b="0" dirty="0"/>
              <a:t> </a:t>
            </a:r>
            <a:r>
              <a:rPr lang="en-GB" b="0" dirty="0" err="1"/>
              <a:t>thống</a:t>
            </a:r>
            <a:r>
              <a:rPr lang="en-GB" b="0" dirty="0"/>
              <a:t> </a:t>
            </a:r>
            <a:r>
              <a:rPr lang="en-GB" b="0" dirty="0" err="1"/>
              <a:t>nhất</a:t>
            </a:r>
            <a:r>
              <a:rPr lang="en-GB" b="0" dirty="0"/>
              <a:t> </a:t>
            </a:r>
            <a:r>
              <a:rPr lang="en-GB" b="0" dirty="0" err="1"/>
              <a:t>này</a:t>
            </a:r>
            <a:r>
              <a:rPr lang="en-GB" b="0" dirty="0"/>
              <a:t> </a:t>
            </a:r>
            <a:r>
              <a:rPr lang="en-GB" b="0" dirty="0" err="1"/>
              <a:t>cần</a:t>
            </a:r>
            <a:r>
              <a:rPr lang="en-GB" b="0" dirty="0"/>
              <a:t> </a:t>
            </a:r>
            <a:r>
              <a:rPr lang="en-GB" b="0" dirty="0" err="1"/>
              <a:t>phải</a:t>
            </a:r>
            <a:r>
              <a:rPr lang="en-GB" b="0" dirty="0"/>
              <a:t> </a:t>
            </a:r>
            <a:r>
              <a:rPr lang="en-GB" b="0" dirty="0" err="1"/>
              <a:t>được</a:t>
            </a:r>
            <a:r>
              <a:rPr lang="en-GB" b="0" dirty="0"/>
              <a:t> </a:t>
            </a:r>
            <a:r>
              <a:rPr lang="en-GB" b="0" dirty="0" err="1"/>
              <a:t>bồi</a:t>
            </a:r>
            <a:r>
              <a:rPr lang="en-GB" b="0" dirty="0"/>
              <a:t> </a:t>
            </a:r>
            <a:r>
              <a:rPr lang="en-GB" b="0" dirty="0" err="1"/>
              <a:t>dưỡng</a:t>
            </a:r>
            <a:r>
              <a:rPr lang="en-GB" b="0" dirty="0"/>
              <a:t>, </a:t>
            </a:r>
            <a:r>
              <a:rPr lang="en-GB" b="0" dirty="0" err="1"/>
              <a:t>trao</a:t>
            </a:r>
            <a:r>
              <a:rPr lang="en-GB" b="0" dirty="0"/>
              <a:t> </a:t>
            </a:r>
            <a:r>
              <a:rPr lang="en-GB" b="0" dirty="0" err="1"/>
              <a:t>đổi</a:t>
            </a:r>
            <a:r>
              <a:rPr lang="en-GB" b="0" dirty="0"/>
              <a:t> </a:t>
            </a:r>
            <a:r>
              <a:rPr lang="en-GB" b="0" dirty="0" err="1"/>
              <a:t>ngay</a:t>
            </a:r>
            <a:r>
              <a:rPr lang="en-GB" b="0" dirty="0"/>
              <a:t> </a:t>
            </a:r>
            <a:r>
              <a:rPr lang="en-GB" b="0" dirty="0" err="1"/>
              <a:t>từ</a:t>
            </a:r>
            <a:r>
              <a:rPr lang="en-GB" b="0" dirty="0"/>
              <a:t> </a:t>
            </a:r>
            <a:r>
              <a:rPr lang="en-GB" b="0" dirty="0" err="1"/>
              <a:t>đầu</a:t>
            </a:r>
            <a:r>
              <a:rPr lang="en-GB" b="0" dirty="0" smtClean="0"/>
              <a:t>).</a:t>
            </a:r>
            <a:endParaRPr lang="en-GB" b="0" dirty="0"/>
          </a:p>
          <a:p>
            <a:pPr algn="just"/>
            <a:r>
              <a:rPr lang="en-GB" b="0" dirty="0"/>
              <a:t>	</a:t>
            </a:r>
            <a:endParaRPr lang="en-US" b="0" dirty="0"/>
          </a:p>
        </p:txBody>
      </p:sp>
    </p:spTree>
    <p:extLst>
      <p:ext uri="{BB962C8B-B14F-4D97-AF65-F5344CB8AC3E}">
        <p14:creationId xmlns:p14="http://schemas.microsoft.com/office/powerpoint/2010/main" val="4868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685800"/>
            <a:ext cx="7467600" cy="54105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30000"/>
              </a:lnSpc>
            </a:pPr>
            <a:r>
              <a:rPr lang="en-GB" sz="2400" b="1" dirty="0">
                <a:latin typeface="Arial" pitchFamily="34" charset="0"/>
                <a:cs typeface="Arial" pitchFamily="34" charset="0"/>
              </a:rPr>
              <a:t>Ở Bang </a:t>
            </a:r>
            <a:r>
              <a:rPr lang="en-GB" sz="2400" b="1" dirty="0" smtClean="0">
                <a:latin typeface="Arial" pitchFamily="34" charset="0"/>
                <a:cs typeface="Arial" pitchFamily="34" charset="0"/>
              </a:rPr>
              <a:t>Florida</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Nhà</a:t>
            </a:r>
            <a:r>
              <a:rPr lang="en-GB" sz="2400" dirty="0" smtClean="0">
                <a:latin typeface="Arial" pitchFamily="34" charset="0"/>
                <a:cs typeface="Arial" pitchFamily="34" charset="0"/>
              </a:rPr>
              <a:t> </a:t>
            </a:r>
            <a:r>
              <a:rPr lang="en-GB" sz="2400" dirty="0" err="1">
                <a:latin typeface="Arial" pitchFamily="34" charset="0"/>
                <a:cs typeface="Arial" pitchFamily="34" charset="0"/>
              </a:rPr>
              <a:t>trường</a:t>
            </a:r>
            <a:r>
              <a:rPr lang="en-GB" sz="2400" dirty="0">
                <a:latin typeface="Arial" pitchFamily="34" charset="0"/>
                <a:cs typeface="Arial" pitchFamily="34" charset="0"/>
              </a:rPr>
              <a:t> </a:t>
            </a:r>
            <a:r>
              <a:rPr lang="en-GB" sz="2400" dirty="0" err="1">
                <a:latin typeface="Arial" pitchFamily="34" charset="0"/>
                <a:cs typeface="Arial" pitchFamily="34" charset="0"/>
              </a:rPr>
              <a:t>lành</a:t>
            </a:r>
            <a:r>
              <a:rPr lang="en-GB" sz="2400" dirty="0">
                <a:latin typeface="Arial" pitchFamily="34" charset="0"/>
                <a:cs typeface="Arial" pitchFamily="34" charset="0"/>
              </a:rPr>
              <a:t> </a:t>
            </a:r>
            <a:r>
              <a:rPr lang="en-GB" sz="2400" dirty="0" err="1">
                <a:latin typeface="Arial" pitchFamily="34" charset="0"/>
                <a:cs typeface="Arial" pitchFamily="34" charset="0"/>
              </a:rPr>
              <a:t>mạnh</a:t>
            </a:r>
            <a:r>
              <a:rPr lang="en-GB" sz="2400" dirty="0">
                <a:latin typeface="Arial" pitchFamily="34" charset="0"/>
                <a:cs typeface="Arial" pitchFamily="34" charset="0"/>
              </a:rPr>
              <a:t> </a:t>
            </a:r>
            <a:r>
              <a:rPr lang="en-GB" sz="2400" dirty="0" err="1">
                <a:latin typeface="Arial" pitchFamily="34" charset="0"/>
                <a:cs typeface="Arial" pitchFamily="34" charset="0"/>
              </a:rPr>
              <a:t>phải</a:t>
            </a:r>
            <a:r>
              <a:rPr lang="en-GB" sz="2400" dirty="0">
                <a:latin typeface="Arial" pitchFamily="34" charset="0"/>
                <a:cs typeface="Arial" pitchFamily="34" charset="0"/>
              </a:rPr>
              <a:t> </a:t>
            </a:r>
            <a:r>
              <a:rPr lang="en-GB" sz="2400" dirty="0" err="1">
                <a:latin typeface="Arial" pitchFamily="34" charset="0"/>
                <a:cs typeface="Arial" pitchFamily="34" charset="0"/>
              </a:rPr>
              <a:t>bao</a:t>
            </a:r>
            <a:r>
              <a:rPr lang="en-GB" sz="2400" dirty="0">
                <a:latin typeface="Arial" pitchFamily="34" charset="0"/>
                <a:cs typeface="Arial" pitchFamily="34" charset="0"/>
              </a:rPr>
              <a:t> </a:t>
            </a:r>
            <a:r>
              <a:rPr lang="en-GB" sz="2400" dirty="0" err="1">
                <a:latin typeface="Arial" pitchFamily="34" charset="0"/>
                <a:cs typeface="Arial" pitchFamily="34" charset="0"/>
              </a:rPr>
              <a:t>gồm</a:t>
            </a:r>
            <a:r>
              <a:rPr lang="en-GB" sz="2400" dirty="0">
                <a:latin typeface="Arial" pitchFamily="34" charset="0"/>
                <a:cs typeface="Arial" pitchFamily="34" charset="0"/>
              </a:rPr>
              <a:t> 8 </a:t>
            </a:r>
            <a:r>
              <a:rPr lang="en-GB" sz="2400" dirty="0" err="1">
                <a:latin typeface="Arial" pitchFamily="34" charset="0"/>
                <a:cs typeface="Arial" pitchFamily="34" charset="0"/>
              </a:rPr>
              <a:t>thành</a:t>
            </a:r>
            <a:r>
              <a:rPr lang="en-GB" sz="2400" dirty="0">
                <a:latin typeface="Arial" pitchFamily="34" charset="0"/>
                <a:cs typeface="Arial" pitchFamily="34" charset="0"/>
              </a:rPr>
              <a:t> </a:t>
            </a:r>
            <a:r>
              <a:rPr lang="en-GB" sz="2400" dirty="0" err="1">
                <a:latin typeface="Arial" pitchFamily="34" charset="0"/>
                <a:cs typeface="Arial" pitchFamily="34" charset="0"/>
              </a:rPr>
              <a:t>tố</a:t>
            </a:r>
            <a:r>
              <a:rPr lang="en-GB" sz="2400" dirty="0">
                <a:latin typeface="Arial" pitchFamily="34" charset="0"/>
                <a:cs typeface="Arial" pitchFamily="34" charset="0"/>
              </a:rPr>
              <a:t>:</a:t>
            </a:r>
            <a:endParaRPr lang="en-US" sz="2400" dirty="0">
              <a:latin typeface="Arial" pitchFamily="34" charset="0"/>
              <a:cs typeface="Arial" pitchFamily="34" charset="0"/>
            </a:endParaRPr>
          </a:p>
          <a:p>
            <a:pPr marL="342900" lvl="0" indent="-342900" algn="just">
              <a:lnSpc>
                <a:spcPct val="130000"/>
              </a:lnSpc>
              <a:buFont typeface="Wingdings" pitchFamily="2" charset="2"/>
              <a:buChar char="ü"/>
            </a:pPr>
            <a:r>
              <a:rPr lang="en-US" sz="2400" b="1" i="1" dirty="0">
                <a:latin typeface="Arial" pitchFamily="34" charset="0"/>
                <a:cs typeface="Arial" pitchFamily="34" charset="0"/>
              </a:rPr>
              <a:t>GD </a:t>
            </a:r>
            <a:r>
              <a:rPr lang="en-US" sz="2400" b="1" i="1" dirty="0" err="1">
                <a:latin typeface="Arial" pitchFamily="34" charset="0"/>
                <a:cs typeface="Arial" pitchFamily="34" charset="0"/>
              </a:rPr>
              <a:t>sức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khỏe</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342900" lvl="0" indent="-342900" algn="just">
              <a:lnSpc>
                <a:spcPct val="130000"/>
              </a:lnSpc>
              <a:buFont typeface="Wingdings" pitchFamily="2" charset="2"/>
              <a:buChar char="ü"/>
            </a:pPr>
            <a:r>
              <a:rPr lang="en-US" sz="2400" b="1" i="1" dirty="0" smtClean="0">
                <a:latin typeface="Arial" pitchFamily="34" charset="0"/>
                <a:cs typeface="Arial" pitchFamily="34" charset="0"/>
              </a:rPr>
              <a:t>GD </a:t>
            </a:r>
            <a:r>
              <a:rPr lang="en-US" sz="2400" b="1" i="1" dirty="0" err="1">
                <a:latin typeface="Arial" pitchFamily="34" charset="0"/>
                <a:cs typeface="Arial" pitchFamily="34" charset="0"/>
              </a:rPr>
              <a:t>thể</a:t>
            </a:r>
            <a:r>
              <a:rPr lang="en-US" sz="2400" b="1" i="1" dirty="0">
                <a:latin typeface="Arial" pitchFamily="34" charset="0"/>
                <a:cs typeface="Arial" pitchFamily="34" charset="0"/>
              </a:rPr>
              <a:t> </a:t>
            </a:r>
            <a:r>
              <a:rPr lang="en-US" sz="2400" b="1" i="1" dirty="0" err="1" smtClean="0">
                <a:latin typeface="Arial" pitchFamily="34" charset="0"/>
                <a:cs typeface="Arial" pitchFamily="34" charset="0"/>
              </a:rPr>
              <a:t>chất</a:t>
            </a:r>
            <a:endParaRPr lang="en-US" sz="2400" b="1" i="1" dirty="0" smtClean="0">
              <a:latin typeface="Arial" pitchFamily="34" charset="0"/>
              <a:cs typeface="Arial" pitchFamily="34" charset="0"/>
            </a:endParaRPr>
          </a:p>
          <a:p>
            <a:pPr marL="342900" lvl="0" indent="-342900" algn="just">
              <a:lnSpc>
                <a:spcPct val="130000"/>
              </a:lnSpc>
              <a:buFont typeface="Wingdings" pitchFamily="2" charset="2"/>
              <a:buChar char="ü"/>
            </a:pPr>
            <a:r>
              <a:rPr lang="en-US" sz="2400" b="1" i="1" dirty="0" err="1" smtClean="0">
                <a:latin typeface="Arial" pitchFamily="34" charset="0"/>
                <a:cs typeface="Arial" pitchFamily="34" charset="0"/>
              </a:rPr>
              <a:t>Dịch</a:t>
            </a:r>
            <a:r>
              <a:rPr lang="en-US" sz="2400" b="1" i="1" dirty="0" smtClean="0">
                <a:latin typeface="Arial" pitchFamily="34" charset="0"/>
                <a:cs typeface="Arial" pitchFamily="34" charset="0"/>
              </a:rPr>
              <a:t> </a:t>
            </a:r>
            <a:r>
              <a:rPr lang="en-US" sz="2400" b="1" i="1" dirty="0" err="1">
                <a:latin typeface="Arial" pitchFamily="34" charset="0"/>
                <a:cs typeface="Arial" pitchFamily="34" charset="0"/>
              </a:rPr>
              <a:t>vụ</a:t>
            </a:r>
            <a:r>
              <a:rPr lang="en-US" sz="2400" b="1" i="1" dirty="0">
                <a:latin typeface="Arial" pitchFamily="34" charset="0"/>
                <a:cs typeface="Arial" pitchFamily="34" charset="0"/>
              </a:rPr>
              <a:t> y </a:t>
            </a:r>
            <a:r>
              <a:rPr lang="en-US" sz="2400" b="1" i="1" dirty="0" err="1" smtClean="0">
                <a:latin typeface="Arial" pitchFamily="34" charset="0"/>
                <a:cs typeface="Arial" pitchFamily="34" charset="0"/>
              </a:rPr>
              <a:t>tế</a:t>
            </a:r>
            <a:endParaRPr lang="en-US" sz="2400" dirty="0" smtClean="0">
              <a:latin typeface="Arial" pitchFamily="34" charset="0"/>
              <a:cs typeface="Arial" pitchFamily="34" charset="0"/>
            </a:endParaRPr>
          </a:p>
          <a:p>
            <a:pPr marL="342900" indent="-342900" algn="just">
              <a:lnSpc>
                <a:spcPct val="130000"/>
              </a:lnSpc>
              <a:buFont typeface="Wingdings" pitchFamily="2" charset="2"/>
              <a:buChar char="ü"/>
            </a:pPr>
            <a:r>
              <a:rPr lang="en-GB" sz="2400" b="1" i="1" dirty="0" smtClean="0">
                <a:latin typeface="Arial" pitchFamily="34" charset="0"/>
                <a:cs typeface="Arial" pitchFamily="34" charset="0"/>
              </a:rPr>
              <a:t>GD </a:t>
            </a:r>
            <a:r>
              <a:rPr lang="en-GB" sz="2400" b="1" i="1" dirty="0" err="1">
                <a:latin typeface="Arial" pitchFamily="34" charset="0"/>
                <a:cs typeface="Arial" pitchFamily="34" charset="0"/>
              </a:rPr>
              <a:t>và</a:t>
            </a:r>
            <a:r>
              <a:rPr lang="en-GB" sz="2400" b="1" i="1" dirty="0">
                <a:latin typeface="Arial" pitchFamily="34" charset="0"/>
                <a:cs typeface="Arial" pitchFamily="34" charset="0"/>
              </a:rPr>
              <a:t> </a:t>
            </a:r>
            <a:r>
              <a:rPr lang="en-GB" sz="2400" b="1" i="1" dirty="0" err="1">
                <a:latin typeface="Arial" pitchFamily="34" charset="0"/>
                <a:cs typeface="Arial" pitchFamily="34" charset="0"/>
              </a:rPr>
              <a:t>dịch</a:t>
            </a:r>
            <a:r>
              <a:rPr lang="en-GB" sz="2400" b="1" i="1" dirty="0">
                <a:latin typeface="Arial" pitchFamily="34" charset="0"/>
                <a:cs typeface="Arial" pitchFamily="34" charset="0"/>
              </a:rPr>
              <a:t> </a:t>
            </a:r>
            <a:r>
              <a:rPr lang="en-GB" sz="2400" b="1" i="1" dirty="0" err="1">
                <a:latin typeface="Arial" pitchFamily="34" charset="0"/>
                <a:cs typeface="Arial" pitchFamily="34" charset="0"/>
              </a:rPr>
              <a:t>vụ</a:t>
            </a:r>
            <a:r>
              <a:rPr lang="en-GB" sz="2400" b="1" i="1" dirty="0">
                <a:latin typeface="Arial" pitchFamily="34" charset="0"/>
                <a:cs typeface="Arial" pitchFamily="34" charset="0"/>
              </a:rPr>
              <a:t> </a:t>
            </a:r>
            <a:r>
              <a:rPr lang="en-GB" sz="2400" b="1" i="1" dirty="0" err="1">
                <a:latin typeface="Arial" pitchFamily="34" charset="0"/>
                <a:cs typeface="Arial" pitchFamily="34" charset="0"/>
              </a:rPr>
              <a:t>về</a:t>
            </a:r>
            <a:r>
              <a:rPr lang="en-GB" sz="2400" b="1" i="1" dirty="0">
                <a:latin typeface="Arial" pitchFamily="34" charset="0"/>
                <a:cs typeface="Arial" pitchFamily="34" charset="0"/>
              </a:rPr>
              <a:t> </a:t>
            </a:r>
            <a:r>
              <a:rPr lang="en-GB" sz="2400" b="1" i="1" dirty="0" err="1">
                <a:latin typeface="Arial" pitchFamily="34" charset="0"/>
                <a:cs typeface="Arial" pitchFamily="34" charset="0"/>
              </a:rPr>
              <a:t>dinh</a:t>
            </a:r>
            <a:r>
              <a:rPr lang="en-GB" sz="2400" b="1" i="1" dirty="0">
                <a:latin typeface="Arial" pitchFamily="34" charset="0"/>
                <a:cs typeface="Arial" pitchFamily="34" charset="0"/>
              </a:rPr>
              <a:t> </a:t>
            </a:r>
            <a:r>
              <a:rPr lang="en-GB" sz="2400" b="1" i="1" dirty="0" err="1" smtClean="0">
                <a:latin typeface="Arial" pitchFamily="34" charset="0"/>
                <a:cs typeface="Arial" pitchFamily="34" charset="0"/>
              </a:rPr>
              <a:t>dưỡng</a:t>
            </a:r>
            <a:r>
              <a:rPr lang="en-GB" sz="2400" b="1" i="1" dirty="0" smtClean="0">
                <a:latin typeface="Arial" pitchFamily="34" charset="0"/>
                <a:cs typeface="Arial" pitchFamily="34" charset="0"/>
              </a:rPr>
              <a:t> </a:t>
            </a:r>
          </a:p>
          <a:p>
            <a:pPr marL="342900" indent="-342900" algn="just">
              <a:lnSpc>
                <a:spcPct val="130000"/>
              </a:lnSpc>
              <a:buFont typeface="Wingdings" pitchFamily="2" charset="2"/>
              <a:buChar char="ü"/>
            </a:pPr>
            <a:r>
              <a:rPr lang="en-GB" sz="2400" b="1" i="1" dirty="0" err="1" smtClean="0">
                <a:latin typeface="Arial" pitchFamily="34" charset="0"/>
                <a:cs typeface="Arial" pitchFamily="34" charset="0"/>
              </a:rPr>
              <a:t>Dịch</a:t>
            </a:r>
            <a:r>
              <a:rPr lang="en-GB" sz="2400" b="1" i="1" dirty="0" smtClean="0">
                <a:latin typeface="Arial" pitchFamily="34" charset="0"/>
                <a:cs typeface="Arial" pitchFamily="34" charset="0"/>
              </a:rPr>
              <a:t> </a:t>
            </a:r>
            <a:r>
              <a:rPr lang="en-GB" sz="2400" b="1" i="1" dirty="0" err="1">
                <a:latin typeface="Arial" pitchFamily="34" charset="0"/>
                <a:cs typeface="Arial" pitchFamily="34" charset="0"/>
              </a:rPr>
              <a:t>vụ</a:t>
            </a:r>
            <a:r>
              <a:rPr lang="en-GB" sz="2400" b="1" i="1" dirty="0">
                <a:latin typeface="Arial" pitchFamily="34" charset="0"/>
                <a:cs typeface="Arial" pitchFamily="34" charset="0"/>
              </a:rPr>
              <a:t> </a:t>
            </a:r>
            <a:r>
              <a:rPr lang="en-GB" sz="2400" b="1" i="1" dirty="0" err="1">
                <a:latin typeface="Arial" pitchFamily="34" charset="0"/>
                <a:cs typeface="Arial" pitchFamily="34" charset="0"/>
              </a:rPr>
              <a:t>Tư</a:t>
            </a:r>
            <a:r>
              <a:rPr lang="en-GB" sz="2400" b="1" i="1" dirty="0">
                <a:latin typeface="Arial" pitchFamily="34" charset="0"/>
                <a:cs typeface="Arial" pitchFamily="34" charset="0"/>
              </a:rPr>
              <a:t> </a:t>
            </a:r>
            <a:r>
              <a:rPr lang="en-GB" sz="2400" b="1" i="1" dirty="0" err="1">
                <a:latin typeface="Arial" pitchFamily="34" charset="0"/>
                <a:cs typeface="Arial" pitchFamily="34" charset="0"/>
              </a:rPr>
              <a:t>vấn</a:t>
            </a:r>
            <a:r>
              <a:rPr lang="en-GB" sz="2400" b="1" i="1" dirty="0">
                <a:latin typeface="Arial" pitchFamily="34" charset="0"/>
                <a:cs typeface="Arial" pitchFamily="34" charset="0"/>
              </a:rPr>
              <a:t> </a:t>
            </a:r>
            <a:r>
              <a:rPr lang="en-GB" sz="2400" b="1" i="1" dirty="0" err="1">
                <a:latin typeface="Arial" pitchFamily="34" charset="0"/>
                <a:cs typeface="Arial" pitchFamily="34" charset="0"/>
              </a:rPr>
              <a:t>về</a:t>
            </a:r>
            <a:r>
              <a:rPr lang="en-GB" sz="2400" b="1" i="1" dirty="0">
                <a:latin typeface="Arial" pitchFamily="34" charset="0"/>
                <a:cs typeface="Arial" pitchFamily="34" charset="0"/>
              </a:rPr>
              <a:t> </a:t>
            </a:r>
            <a:r>
              <a:rPr lang="en-GB" sz="2400" b="1" i="1" dirty="0" err="1" smtClean="0">
                <a:latin typeface="Arial" pitchFamily="34" charset="0"/>
                <a:cs typeface="Arial" pitchFamily="34" charset="0"/>
              </a:rPr>
              <a:t>Tâm</a:t>
            </a:r>
            <a:r>
              <a:rPr lang="en-GB" sz="2400" b="1" i="1" dirty="0" smtClean="0">
                <a:latin typeface="Arial" pitchFamily="34" charset="0"/>
                <a:cs typeface="Arial" pitchFamily="34" charset="0"/>
              </a:rPr>
              <a:t> </a:t>
            </a:r>
            <a:r>
              <a:rPr lang="en-GB" sz="2400" b="1" i="1" dirty="0" err="1" smtClean="0">
                <a:latin typeface="Arial" pitchFamily="34" charset="0"/>
                <a:cs typeface="Arial" pitchFamily="34" charset="0"/>
              </a:rPr>
              <a:t>lý</a:t>
            </a:r>
            <a:r>
              <a:rPr lang="en-GB" sz="2400" b="1" i="1" dirty="0" smtClean="0">
                <a:latin typeface="Arial" pitchFamily="34" charset="0"/>
                <a:cs typeface="Arial" pitchFamily="34" charset="0"/>
              </a:rPr>
              <a:t> </a:t>
            </a:r>
            <a:r>
              <a:rPr lang="en-GB" sz="2400" b="1" i="1" dirty="0" err="1" smtClean="0">
                <a:latin typeface="Arial" pitchFamily="34" charset="0"/>
                <a:cs typeface="Arial" pitchFamily="34" charset="0"/>
              </a:rPr>
              <a:t>và</a:t>
            </a:r>
            <a:r>
              <a:rPr lang="en-GB" sz="2400" b="1" i="1" dirty="0" smtClean="0">
                <a:latin typeface="Arial" pitchFamily="34" charset="0"/>
                <a:cs typeface="Arial" pitchFamily="34" charset="0"/>
              </a:rPr>
              <a:t> </a:t>
            </a:r>
            <a:r>
              <a:rPr lang="en-GB" sz="2400" b="1" i="1" dirty="0" err="1">
                <a:latin typeface="Arial" pitchFamily="34" charset="0"/>
                <a:cs typeface="Arial" pitchFamily="34" charset="0"/>
              </a:rPr>
              <a:t>xã</a:t>
            </a:r>
            <a:r>
              <a:rPr lang="en-GB" sz="2400" b="1" i="1" dirty="0">
                <a:latin typeface="Arial" pitchFamily="34" charset="0"/>
                <a:cs typeface="Arial" pitchFamily="34" charset="0"/>
              </a:rPr>
              <a:t> </a:t>
            </a:r>
            <a:r>
              <a:rPr lang="en-GB" sz="2400" b="1" i="1" dirty="0" err="1" smtClean="0">
                <a:latin typeface="Arial" pitchFamily="34" charset="0"/>
                <a:cs typeface="Arial" pitchFamily="34" charset="0"/>
              </a:rPr>
              <a:t>hội</a:t>
            </a:r>
            <a:endParaRPr lang="en-GB" sz="2400" b="1" i="1" dirty="0" smtClean="0">
              <a:latin typeface="Arial" pitchFamily="34" charset="0"/>
              <a:cs typeface="Arial" pitchFamily="34" charset="0"/>
            </a:endParaRPr>
          </a:p>
          <a:p>
            <a:pPr marL="342900" lvl="0" indent="-342900" algn="just">
              <a:lnSpc>
                <a:spcPct val="130000"/>
              </a:lnSpc>
              <a:buFont typeface="Wingdings" pitchFamily="2" charset="2"/>
              <a:buChar char="ü"/>
            </a:pPr>
            <a:r>
              <a:rPr lang="en-US" sz="2400" b="1" i="1" dirty="0" smtClean="0">
                <a:latin typeface="Arial" pitchFamily="34" charset="0"/>
                <a:cs typeface="Arial" pitchFamily="34" charset="0"/>
              </a:rPr>
              <a:t>MT </a:t>
            </a:r>
            <a:r>
              <a:rPr lang="en-US" sz="2400" b="1" i="1" dirty="0" err="1" smtClean="0">
                <a:latin typeface="Arial" pitchFamily="34" charset="0"/>
                <a:cs typeface="Arial" pitchFamily="34" charset="0"/>
              </a:rPr>
              <a:t>học</a:t>
            </a:r>
            <a:r>
              <a:rPr lang="en-US" sz="2400" b="1" i="1" dirty="0" smtClean="0">
                <a:latin typeface="Arial" pitchFamily="34" charset="0"/>
                <a:cs typeface="Arial" pitchFamily="34" charset="0"/>
              </a:rPr>
              <a:t> </a:t>
            </a:r>
            <a:r>
              <a:rPr lang="en-US" sz="2400" b="1" i="1" dirty="0" err="1">
                <a:latin typeface="Arial" pitchFamily="34" charset="0"/>
                <a:cs typeface="Arial" pitchFamily="34" charset="0"/>
              </a:rPr>
              <a:t>đường</a:t>
            </a:r>
            <a:r>
              <a:rPr lang="en-US" sz="2400" b="1" i="1" dirty="0">
                <a:latin typeface="Arial" pitchFamily="34" charset="0"/>
                <a:cs typeface="Arial" pitchFamily="34" charset="0"/>
              </a:rPr>
              <a:t> </a:t>
            </a:r>
            <a:r>
              <a:rPr lang="en-US" sz="2400" b="1" i="1" dirty="0" err="1">
                <a:latin typeface="Arial" pitchFamily="34" charset="0"/>
                <a:cs typeface="Arial" pitchFamily="34" charset="0"/>
              </a:rPr>
              <a:t>lành</a:t>
            </a:r>
            <a:r>
              <a:rPr lang="en-US" sz="2400" b="1" i="1" dirty="0">
                <a:latin typeface="Arial" pitchFamily="34" charset="0"/>
                <a:cs typeface="Arial" pitchFamily="34" charset="0"/>
              </a:rPr>
              <a:t> </a:t>
            </a:r>
            <a:r>
              <a:rPr lang="en-US" sz="2400" b="1" i="1" dirty="0" err="1" smtClean="0">
                <a:latin typeface="Arial" pitchFamily="34" charset="0"/>
                <a:cs typeface="Arial" pitchFamily="34" charset="0"/>
              </a:rPr>
              <a:t>mạnh</a:t>
            </a:r>
            <a:endParaRPr lang="en-US" sz="2400" b="1" i="1" dirty="0" smtClean="0">
              <a:latin typeface="Arial" pitchFamily="34" charset="0"/>
              <a:cs typeface="Arial" pitchFamily="34" charset="0"/>
            </a:endParaRPr>
          </a:p>
          <a:p>
            <a:pPr marL="342900" indent="-342900" algn="just">
              <a:lnSpc>
                <a:spcPct val="130000"/>
              </a:lnSpc>
              <a:buFont typeface="Wingdings" pitchFamily="2" charset="2"/>
              <a:buChar char="ü"/>
            </a:pPr>
            <a:r>
              <a:rPr lang="en-US" sz="2400" b="1" i="1" dirty="0" err="1" smtClean="0">
                <a:latin typeface="Arial" pitchFamily="34" charset="0"/>
                <a:cs typeface="Arial" pitchFamily="34" charset="0"/>
              </a:rPr>
              <a:t>Tăng</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cường</a:t>
            </a:r>
            <a:r>
              <a:rPr lang="en-US" sz="2400" b="1" i="1" dirty="0" smtClean="0">
                <a:latin typeface="Arial" pitchFamily="34" charset="0"/>
                <a:cs typeface="Arial" pitchFamily="34" charset="0"/>
              </a:rPr>
              <a:t> </a:t>
            </a:r>
            <a:r>
              <a:rPr lang="en-US" sz="2400" b="1" i="1" dirty="0" err="1">
                <a:latin typeface="Arial" pitchFamily="34" charset="0"/>
                <a:cs typeface="Arial" pitchFamily="34" charset="0"/>
              </a:rPr>
              <a:t>sức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khỏe</a:t>
            </a:r>
            <a:r>
              <a:rPr lang="en-US" sz="2400" b="1" i="1" dirty="0">
                <a:latin typeface="Arial" pitchFamily="34" charset="0"/>
                <a:cs typeface="Arial" pitchFamily="34" charset="0"/>
              </a:rPr>
              <a:t> </a:t>
            </a:r>
            <a:r>
              <a:rPr lang="en-US" sz="2400" b="1" i="1" dirty="0" err="1">
                <a:latin typeface="Arial" pitchFamily="34" charset="0"/>
                <a:cs typeface="Arial" pitchFamily="34" charset="0"/>
              </a:rPr>
              <a:t>cho</a:t>
            </a:r>
            <a:r>
              <a:rPr lang="en-US" sz="2400" b="1" i="1" dirty="0">
                <a:latin typeface="Arial" pitchFamily="34" charset="0"/>
                <a:cs typeface="Arial" pitchFamily="34" charset="0"/>
              </a:rPr>
              <a:t> </a:t>
            </a:r>
            <a:r>
              <a:rPr lang="en-US" sz="2400" b="1" i="1" dirty="0" err="1">
                <a:latin typeface="Arial" pitchFamily="34" charset="0"/>
                <a:cs typeface="Arial" pitchFamily="34" charset="0"/>
              </a:rPr>
              <a:t>cán</a:t>
            </a:r>
            <a:r>
              <a:rPr lang="en-US" sz="2400" b="1" i="1" dirty="0">
                <a:latin typeface="Arial" pitchFamily="34" charset="0"/>
                <a:cs typeface="Arial" pitchFamily="34" charset="0"/>
              </a:rPr>
              <a:t> </a:t>
            </a:r>
            <a:r>
              <a:rPr lang="en-US" sz="2400" b="1" i="1" dirty="0" err="1">
                <a:latin typeface="Arial" pitchFamily="34" charset="0"/>
                <a:cs typeface="Arial" pitchFamily="34" charset="0"/>
              </a:rPr>
              <a:t>bộ</a:t>
            </a:r>
            <a:r>
              <a:rPr lang="en-US" sz="2400" b="1" i="1" dirty="0">
                <a:latin typeface="Arial" pitchFamily="34" charset="0"/>
                <a:cs typeface="Arial" pitchFamily="34" charset="0"/>
              </a:rPr>
              <a:t> GV </a:t>
            </a:r>
            <a:r>
              <a:rPr lang="en-US" sz="2400" b="1" i="1" dirty="0" err="1">
                <a:latin typeface="Arial" pitchFamily="34" charset="0"/>
                <a:cs typeface="Arial" pitchFamily="34" charset="0"/>
              </a:rPr>
              <a:t>nhà</a:t>
            </a:r>
            <a:r>
              <a:rPr lang="en-US" sz="2400" b="1" i="1" dirty="0">
                <a:latin typeface="Arial" pitchFamily="34" charset="0"/>
                <a:cs typeface="Arial" pitchFamily="34" charset="0"/>
              </a:rPr>
              <a:t> </a:t>
            </a:r>
            <a:r>
              <a:rPr lang="en-US" sz="2400" b="1" i="1" dirty="0" err="1">
                <a:latin typeface="Arial" pitchFamily="34" charset="0"/>
                <a:cs typeface="Arial" pitchFamily="34" charset="0"/>
              </a:rPr>
              <a:t>trường</a:t>
            </a:r>
            <a:endParaRPr lang="en-US" sz="2400" b="1" i="1" dirty="0">
              <a:latin typeface="Arial" pitchFamily="34" charset="0"/>
              <a:cs typeface="Arial" pitchFamily="34" charset="0"/>
            </a:endParaRPr>
          </a:p>
          <a:p>
            <a:pPr marL="342900" lvl="0" indent="-342900" algn="just">
              <a:lnSpc>
                <a:spcPct val="130000"/>
              </a:lnSpc>
              <a:buFont typeface="Wingdings" pitchFamily="2" charset="2"/>
              <a:buChar char="ü"/>
            </a:pPr>
            <a:r>
              <a:rPr lang="en-US" sz="2400" b="1" i="1" dirty="0" err="1">
                <a:latin typeface="Arial" pitchFamily="34" charset="0"/>
                <a:cs typeface="Arial" pitchFamily="34" charset="0"/>
              </a:rPr>
              <a:t>Sự</a:t>
            </a:r>
            <a:r>
              <a:rPr lang="en-US" sz="2400" b="1" i="1" dirty="0">
                <a:latin typeface="Arial" pitchFamily="34" charset="0"/>
                <a:cs typeface="Arial" pitchFamily="34" charset="0"/>
              </a:rPr>
              <a:t> </a:t>
            </a:r>
            <a:r>
              <a:rPr lang="en-US" sz="2400" b="1" i="1" dirty="0" err="1">
                <a:latin typeface="Arial" pitchFamily="34" charset="0"/>
                <a:cs typeface="Arial" pitchFamily="34" charset="0"/>
              </a:rPr>
              <a:t>tham</a:t>
            </a:r>
            <a:r>
              <a:rPr lang="en-US" sz="2400" b="1" i="1" dirty="0">
                <a:latin typeface="Arial" pitchFamily="34" charset="0"/>
                <a:cs typeface="Arial" pitchFamily="34" charset="0"/>
              </a:rPr>
              <a:t> </a:t>
            </a:r>
            <a:r>
              <a:rPr lang="en-US" sz="2400" b="1" i="1" dirty="0" err="1">
                <a:latin typeface="Arial" pitchFamily="34" charset="0"/>
                <a:cs typeface="Arial" pitchFamily="34" charset="0"/>
              </a:rPr>
              <a:t>gia</a:t>
            </a:r>
            <a:r>
              <a:rPr lang="en-US" sz="2400" b="1" i="1" dirty="0">
                <a:latin typeface="Arial" pitchFamily="34" charset="0"/>
                <a:cs typeface="Arial" pitchFamily="34" charset="0"/>
              </a:rPr>
              <a:t> </a:t>
            </a:r>
            <a:r>
              <a:rPr lang="en-US" sz="2400" b="1" i="1" dirty="0" err="1">
                <a:latin typeface="Arial" pitchFamily="34" charset="0"/>
                <a:cs typeface="Arial" pitchFamily="34" charset="0"/>
              </a:rPr>
              <a:t>của</a:t>
            </a:r>
            <a:r>
              <a:rPr lang="en-US" sz="2400" b="1" i="1" dirty="0">
                <a:latin typeface="Arial" pitchFamily="34" charset="0"/>
                <a:cs typeface="Arial" pitchFamily="34" charset="0"/>
              </a:rPr>
              <a:t> </a:t>
            </a:r>
            <a:r>
              <a:rPr lang="en-US" sz="2400" b="1" i="1" dirty="0" smtClean="0">
                <a:latin typeface="Arial" pitchFamily="34" charset="0"/>
                <a:cs typeface="Arial" pitchFamily="34" charset="0"/>
              </a:rPr>
              <a:t>GĐ </a:t>
            </a:r>
            <a:r>
              <a:rPr lang="en-US" sz="2400" b="1" i="1" dirty="0" err="1" smtClean="0">
                <a:latin typeface="Arial" pitchFamily="34" charset="0"/>
                <a:cs typeface="Arial" pitchFamily="34" charset="0"/>
              </a:rPr>
              <a:t>và</a:t>
            </a:r>
            <a:r>
              <a:rPr lang="en-US" sz="2400" b="1" i="1" dirty="0" smtClean="0">
                <a:latin typeface="Arial" pitchFamily="34" charset="0"/>
                <a:cs typeface="Arial" pitchFamily="34" charset="0"/>
              </a:rPr>
              <a:t> CĐ</a:t>
            </a:r>
          </a:p>
        </p:txBody>
      </p:sp>
    </p:spTree>
    <p:extLst>
      <p:ext uri="{BB962C8B-B14F-4D97-AF65-F5344CB8AC3E}">
        <p14:creationId xmlns:p14="http://schemas.microsoft.com/office/powerpoint/2010/main" val="271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left)">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left)">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Arrow Connector 9"/>
          <p:cNvCxnSpPr>
            <a:endCxn id="6" idx="1"/>
          </p:cNvCxnSpPr>
          <p:nvPr/>
        </p:nvCxnSpPr>
        <p:spPr>
          <a:xfrm>
            <a:off x="3367863" y="3200400"/>
            <a:ext cx="442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4243276655"/>
              </p:ext>
            </p:extLst>
          </p:nvPr>
        </p:nvGraphicFramePr>
        <p:xfrm>
          <a:off x="79744" y="1295399"/>
          <a:ext cx="3388241" cy="3654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10000" y="2743200"/>
            <a:ext cx="4915786"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vi lăng </a:t>
            </a:r>
            <a:r>
              <a:rPr lang="pt-BR" sz="2000" dirty="0">
                <a:latin typeface="Times New Roman" pitchFamily="18" charset="0"/>
                <a:cs typeface="Times New Roman" pitchFamily="18" charset="0"/>
              </a:rPr>
              <a:t>mạ, xúc phạm danh dự, nhân phẩm; cô lập, xua </a:t>
            </a:r>
            <a:r>
              <a:rPr lang="pt-BR" sz="2000" dirty="0" smtClean="0">
                <a:latin typeface="Times New Roman" pitchFamily="18" charset="0"/>
                <a:cs typeface="Times New Roman" pitchFamily="18" charset="0"/>
              </a:rPr>
              <a:t>đuổi;</a:t>
            </a:r>
            <a:endParaRPr lang="en-US" sz="2000" dirty="0"/>
          </a:p>
        </p:txBody>
      </p:sp>
      <p:grpSp>
        <p:nvGrpSpPr>
          <p:cNvPr id="20" name="Group 19"/>
          <p:cNvGrpSpPr/>
          <p:nvPr/>
        </p:nvGrpSpPr>
        <p:grpSpPr>
          <a:xfrm>
            <a:off x="3017874" y="3733800"/>
            <a:ext cx="5730948" cy="1562100"/>
            <a:chOff x="3017874" y="3733800"/>
            <a:chExt cx="5730948" cy="1562100"/>
          </a:xfrm>
        </p:grpSpPr>
        <p:cxnSp>
          <p:nvCxnSpPr>
            <p:cNvPr id="11" name="Straight Arrow Connector 10"/>
            <p:cNvCxnSpPr>
              <a:endCxn id="7" idx="1"/>
            </p:cNvCxnSpPr>
            <p:nvPr/>
          </p:nvCxnSpPr>
          <p:spPr>
            <a:xfrm>
              <a:off x="3017874" y="3733800"/>
              <a:ext cx="808074"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25948" y="4305300"/>
              <a:ext cx="4922874" cy="990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a:t>
              </a:r>
              <a:r>
                <a:rPr lang="pt-BR" sz="2000" dirty="0">
                  <a:latin typeface="Times New Roman" pitchFamily="18" charset="0"/>
                  <a:cs typeface="Times New Roman" pitchFamily="18" charset="0"/>
                </a:rPr>
                <a:t>vi cố ý khác gây tổn hại về thể chất, tinh thần của trẻ em. </a:t>
              </a:r>
            </a:p>
          </p:txBody>
        </p:sp>
      </p:grpSp>
      <p:grpSp>
        <p:nvGrpSpPr>
          <p:cNvPr id="17" name="Group 16"/>
          <p:cNvGrpSpPr/>
          <p:nvPr/>
        </p:nvGrpSpPr>
        <p:grpSpPr>
          <a:xfrm>
            <a:off x="3161413" y="1295399"/>
            <a:ext cx="5559057" cy="1447801"/>
            <a:chOff x="3051543" y="304800"/>
            <a:chExt cx="5559057" cy="1447801"/>
          </a:xfrm>
        </p:grpSpPr>
        <p:sp>
          <p:nvSpPr>
            <p:cNvPr id="5" name="Rectangle 4"/>
            <p:cNvSpPr/>
            <p:nvPr/>
          </p:nvSpPr>
          <p:spPr>
            <a:xfrm>
              <a:off x="3657600" y="304800"/>
              <a:ext cx="4953000" cy="838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Times New Roman" pitchFamily="18" charset="0"/>
                  <a:cs typeface="Times New Roman" pitchFamily="18" charset="0"/>
                </a:rPr>
                <a:t>- Hành </a:t>
              </a:r>
              <a:r>
                <a:rPr lang="pt-BR" sz="2000" dirty="0">
                  <a:latin typeface="Times New Roman" pitchFamily="18" charset="0"/>
                  <a:cs typeface="Times New Roman" pitchFamily="18" charset="0"/>
                </a:rPr>
                <a:t>vi hành hạ, ngược đãi, đánh đập; xâm hại thân thể, sức khỏe;</a:t>
              </a:r>
              <a:endParaRPr lang="en-US" sz="2000" dirty="0"/>
            </a:p>
          </p:txBody>
        </p:sp>
        <p:cxnSp>
          <p:nvCxnSpPr>
            <p:cNvPr id="9" name="Straight Arrow Connector 8"/>
            <p:cNvCxnSpPr>
              <a:endCxn id="5" idx="1"/>
            </p:cNvCxnSpPr>
            <p:nvPr/>
          </p:nvCxnSpPr>
          <p:spPr>
            <a:xfrm flipV="1">
              <a:off x="3051543" y="723900"/>
              <a:ext cx="606057" cy="1028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6027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538F7D51-18A8-46F3-998A-614B5B7CE6AE}"/>
                                            </p:graphicEl>
                                          </p:spTgt>
                                        </p:tgtEl>
                                        <p:attrNameLst>
                                          <p:attrName>style.visibility</p:attrName>
                                        </p:attrNameLst>
                                      </p:cBhvr>
                                      <p:to>
                                        <p:strVal val="visible"/>
                                      </p:to>
                                    </p:set>
                                    <p:animEffect transition="in" filter="wipe(left)">
                                      <p:cBhvr>
                                        <p:cTn id="7" dur="500"/>
                                        <p:tgtEl>
                                          <p:spTgt spid="4">
                                            <p:graphicEl>
                                              <a:dgm id="{538F7D51-18A8-46F3-998A-614B5B7CE6AE}"/>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D08C4926-D0BF-4810-A559-C4443E4B389F}"/>
                                            </p:graphicEl>
                                          </p:spTgt>
                                        </p:tgtEl>
                                        <p:attrNameLst>
                                          <p:attrName>style.visibility</p:attrName>
                                        </p:attrNameLst>
                                      </p:cBhvr>
                                      <p:to>
                                        <p:strVal val="visible"/>
                                      </p:to>
                                    </p:set>
                                    <p:animEffect transition="in" filter="wipe(left)">
                                      <p:cBhvr>
                                        <p:cTn id="10" dur="500"/>
                                        <p:tgtEl>
                                          <p:spTgt spid="4">
                                            <p:graphicEl>
                                              <a:dgm id="{D08C4926-D0BF-4810-A559-C4443E4B389F}"/>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5F4B6F6E-6CA3-4E19-8E49-1E456E2B9C34}"/>
                                            </p:graphicEl>
                                          </p:spTgt>
                                        </p:tgtEl>
                                        <p:attrNameLst>
                                          <p:attrName>style.visibility</p:attrName>
                                        </p:attrNameLst>
                                      </p:cBhvr>
                                      <p:to>
                                        <p:strVal val="visible"/>
                                      </p:to>
                                    </p:set>
                                    <p:animEffect transition="in" filter="wipe(left)">
                                      <p:cBhvr>
                                        <p:cTn id="13" dur="500"/>
                                        <p:tgtEl>
                                          <p:spTgt spid="4">
                                            <p:graphicEl>
                                              <a:dgm id="{5F4B6F6E-6CA3-4E19-8E49-1E456E2B9C3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346" y="146323"/>
            <a:ext cx="8812060" cy="1325563"/>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2800" b="1" dirty="0">
                <a:latin typeface="Arial" pitchFamily="34" charset="0"/>
                <a:cs typeface="Arial" pitchFamily="34" charset="0"/>
              </a:rPr>
              <a:t>BÀI HỌC TỪ PHẦN LAN</a:t>
            </a:r>
            <a:br>
              <a:rPr lang="en-US" sz="2800" b="1" dirty="0">
                <a:latin typeface="Arial" pitchFamily="34" charset="0"/>
                <a:cs typeface="Arial" pitchFamily="34" charset="0"/>
              </a:rPr>
            </a:br>
            <a:r>
              <a:rPr lang="vi-VN" sz="2400" b="1" dirty="0" smtClean="0">
                <a:latin typeface="Arial" pitchFamily="34" charset="0"/>
                <a:cs typeface="Arial" pitchFamily="34" charset="0"/>
              </a:rPr>
              <a:t>“</a:t>
            </a:r>
            <a:r>
              <a:rPr lang="en-US" sz="2400" b="1" i="1" dirty="0" smtClean="0">
                <a:solidFill>
                  <a:srgbClr val="0066FF"/>
                </a:solidFill>
                <a:latin typeface="Arial" pitchFamily="34" charset="0"/>
                <a:cs typeface="Arial" pitchFamily="34" charset="0"/>
              </a:rPr>
              <a:t>T</a:t>
            </a:r>
            <a:r>
              <a:rPr lang="vi-VN" sz="2400" b="1" i="1" dirty="0" smtClean="0">
                <a:solidFill>
                  <a:srgbClr val="0066FF"/>
                </a:solidFill>
                <a:latin typeface="Arial" pitchFamily="34" charset="0"/>
                <a:cs typeface="Arial" pitchFamily="34" charset="0"/>
              </a:rPr>
              <a:t>hành </a:t>
            </a:r>
            <a:r>
              <a:rPr lang="vi-VN" sz="2400" b="1" i="1" dirty="0">
                <a:solidFill>
                  <a:srgbClr val="0066FF"/>
                </a:solidFill>
                <a:latin typeface="Arial" pitchFamily="34" charset="0"/>
                <a:cs typeface="Arial" pitchFamily="34" charset="0"/>
              </a:rPr>
              <a:t>công cho tất cả, không có HS bị bỏ lại phía sau"</a:t>
            </a:r>
            <a:r>
              <a:rPr lang="vi-VN" sz="2400" b="1" dirty="0">
                <a:solidFill>
                  <a:srgbClr val="0066FF"/>
                </a:solidFill>
                <a:latin typeface="Arial" pitchFamily="34" charset="0"/>
                <a:cs typeface="Arial" pitchFamily="34" charset="0"/>
              </a:rPr>
              <a:t>. </a:t>
            </a:r>
            <a:endParaRPr lang="en-US" sz="2800" b="1" dirty="0">
              <a:solidFill>
                <a:srgbClr val="0066FF"/>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1567724280"/>
              </p:ext>
            </p:extLst>
          </p:nvPr>
        </p:nvGraphicFramePr>
        <p:xfrm>
          <a:off x="304800" y="1981200"/>
          <a:ext cx="8470729" cy="3729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5435">
            <a:off x="6878081" y="172326"/>
            <a:ext cx="895222" cy="598804"/>
          </a:xfrm>
          <a:prstGeom prst="rect">
            <a:avLst/>
          </a:prstGeom>
        </p:spPr>
      </p:pic>
    </p:spTree>
    <p:extLst>
      <p:ext uri="{BB962C8B-B14F-4D97-AF65-F5344CB8AC3E}">
        <p14:creationId xmlns:p14="http://schemas.microsoft.com/office/powerpoint/2010/main" val="37146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4E236D0C-D77C-E74E-92BC-13F519653B55}"/>
                                            </p:graphicEl>
                                          </p:spTgt>
                                        </p:tgtEl>
                                        <p:attrNameLst>
                                          <p:attrName>style.visibility</p:attrName>
                                        </p:attrNameLst>
                                      </p:cBhvr>
                                      <p:to>
                                        <p:strVal val="visible"/>
                                      </p:to>
                                    </p:set>
                                    <p:animEffect transition="in" filter="wipe(up)">
                                      <p:cBhvr>
                                        <p:cTn id="7" dur="500"/>
                                        <p:tgtEl>
                                          <p:spTgt spid="4">
                                            <p:graphicEl>
                                              <a:dgm id="{4E236D0C-D77C-E74E-92BC-13F519653B5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0DDB6098-406A-DB48-B15C-541FA5E0F15D}"/>
                                            </p:graphicEl>
                                          </p:spTgt>
                                        </p:tgtEl>
                                        <p:attrNameLst>
                                          <p:attrName>style.visibility</p:attrName>
                                        </p:attrNameLst>
                                      </p:cBhvr>
                                      <p:to>
                                        <p:strVal val="visible"/>
                                      </p:to>
                                    </p:set>
                                    <p:animEffect transition="in" filter="wipe(up)">
                                      <p:cBhvr>
                                        <p:cTn id="10" dur="500"/>
                                        <p:tgtEl>
                                          <p:spTgt spid="4">
                                            <p:graphicEl>
                                              <a:dgm id="{0DDB6098-406A-DB48-B15C-541FA5E0F15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7C4138FD-7649-7344-803E-ADF7F077B1E6}"/>
                                            </p:graphicEl>
                                          </p:spTgt>
                                        </p:tgtEl>
                                        <p:attrNameLst>
                                          <p:attrName>style.visibility</p:attrName>
                                        </p:attrNameLst>
                                      </p:cBhvr>
                                      <p:to>
                                        <p:strVal val="visible"/>
                                      </p:to>
                                    </p:set>
                                    <p:animEffect transition="in" filter="wipe(up)">
                                      <p:cBhvr>
                                        <p:cTn id="15" dur="500"/>
                                        <p:tgtEl>
                                          <p:spTgt spid="4">
                                            <p:graphicEl>
                                              <a:dgm id="{7C4138FD-7649-7344-803E-ADF7F077B1E6}"/>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graphicEl>
                                              <a:dgm id="{96026B42-84AC-6142-85B6-15D166700585}"/>
                                            </p:graphicEl>
                                          </p:spTgt>
                                        </p:tgtEl>
                                        <p:attrNameLst>
                                          <p:attrName>style.visibility</p:attrName>
                                        </p:attrNameLst>
                                      </p:cBhvr>
                                      <p:to>
                                        <p:strVal val="visible"/>
                                      </p:to>
                                    </p:set>
                                    <p:animEffect transition="in" filter="wipe(up)">
                                      <p:cBhvr>
                                        <p:cTn id="18" dur="500"/>
                                        <p:tgtEl>
                                          <p:spTgt spid="4">
                                            <p:graphicEl>
                                              <a:dgm id="{96026B42-84AC-6142-85B6-15D166700585}"/>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
                                            <p:graphicEl>
                                              <a:dgm id="{5E45552F-631A-EF4B-9A59-CCA84861CA64}"/>
                                            </p:graphicEl>
                                          </p:spTgt>
                                        </p:tgtEl>
                                        <p:attrNameLst>
                                          <p:attrName>style.visibility</p:attrName>
                                        </p:attrNameLst>
                                      </p:cBhvr>
                                      <p:to>
                                        <p:strVal val="visible"/>
                                      </p:to>
                                    </p:set>
                                    <p:animEffect transition="in" filter="wipe(up)">
                                      <p:cBhvr>
                                        <p:cTn id="21" dur="500"/>
                                        <p:tgtEl>
                                          <p:spTgt spid="4">
                                            <p:graphicEl>
                                              <a:dgm id="{5E45552F-631A-EF4B-9A59-CCA84861CA6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graphicEl>
                                              <a:dgm id="{73F0A51B-E585-4442-B7CE-8B6CAB2E665F}"/>
                                            </p:graphicEl>
                                          </p:spTgt>
                                        </p:tgtEl>
                                        <p:attrNameLst>
                                          <p:attrName>style.visibility</p:attrName>
                                        </p:attrNameLst>
                                      </p:cBhvr>
                                      <p:to>
                                        <p:strVal val="visible"/>
                                      </p:to>
                                    </p:set>
                                    <p:animEffect transition="in" filter="wipe(up)">
                                      <p:cBhvr>
                                        <p:cTn id="26" dur="500"/>
                                        <p:tgtEl>
                                          <p:spTgt spid="4">
                                            <p:graphicEl>
                                              <a:dgm id="{73F0A51B-E585-4442-B7CE-8B6CAB2E665F}"/>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
                                            <p:graphicEl>
                                              <a:dgm id="{D2BD4E17-CFD7-CE45-B65D-5C51AA2D8F04}"/>
                                            </p:graphicEl>
                                          </p:spTgt>
                                        </p:tgtEl>
                                        <p:attrNameLst>
                                          <p:attrName>style.visibility</p:attrName>
                                        </p:attrNameLst>
                                      </p:cBhvr>
                                      <p:to>
                                        <p:strVal val="visible"/>
                                      </p:to>
                                    </p:set>
                                    <p:animEffect transition="in" filter="wipe(up)">
                                      <p:cBhvr>
                                        <p:cTn id="29" dur="500"/>
                                        <p:tgtEl>
                                          <p:spTgt spid="4">
                                            <p:graphicEl>
                                              <a:dgm id="{D2BD4E17-CFD7-CE45-B65D-5C51AA2D8F04}"/>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graphicEl>
                                              <a:dgm id="{ED3D4333-5094-8B4B-9A0A-8749CA97031E}"/>
                                            </p:graphicEl>
                                          </p:spTgt>
                                        </p:tgtEl>
                                        <p:attrNameLst>
                                          <p:attrName>style.visibility</p:attrName>
                                        </p:attrNameLst>
                                      </p:cBhvr>
                                      <p:to>
                                        <p:strVal val="visible"/>
                                      </p:to>
                                    </p:set>
                                    <p:animEffect transition="in" filter="wipe(up)">
                                      <p:cBhvr>
                                        <p:cTn id="32" dur="500"/>
                                        <p:tgtEl>
                                          <p:spTgt spid="4">
                                            <p:graphicEl>
                                              <a:dgm id="{ED3D4333-5094-8B4B-9A0A-8749CA97031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graphicEl>
                                              <a:dgm id="{D4DED37F-F0D3-CD4D-AE50-FA83291527D7}"/>
                                            </p:graphicEl>
                                          </p:spTgt>
                                        </p:tgtEl>
                                        <p:attrNameLst>
                                          <p:attrName>style.visibility</p:attrName>
                                        </p:attrNameLst>
                                      </p:cBhvr>
                                      <p:to>
                                        <p:strVal val="visible"/>
                                      </p:to>
                                    </p:set>
                                    <p:animEffect transition="in" filter="wipe(up)">
                                      <p:cBhvr>
                                        <p:cTn id="37" dur="500"/>
                                        <p:tgtEl>
                                          <p:spTgt spid="4">
                                            <p:graphicEl>
                                              <a:dgm id="{D4DED37F-F0D3-CD4D-AE50-FA83291527D7}"/>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
                                            <p:graphicEl>
                                              <a:dgm id="{7D76BC77-7ACC-F74D-A288-355D7AD3D8DA}"/>
                                            </p:graphicEl>
                                          </p:spTgt>
                                        </p:tgtEl>
                                        <p:attrNameLst>
                                          <p:attrName>style.visibility</p:attrName>
                                        </p:attrNameLst>
                                      </p:cBhvr>
                                      <p:to>
                                        <p:strVal val="visible"/>
                                      </p:to>
                                    </p:set>
                                    <p:animEffect transition="in" filter="wipe(up)">
                                      <p:cBhvr>
                                        <p:cTn id="40" dur="500"/>
                                        <p:tgtEl>
                                          <p:spTgt spid="4">
                                            <p:graphicEl>
                                              <a:dgm id="{7D76BC77-7ACC-F74D-A288-355D7AD3D8DA}"/>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
                                            <p:graphicEl>
                                              <a:dgm id="{44559487-8081-314F-83CC-7EAE57218969}"/>
                                            </p:graphicEl>
                                          </p:spTgt>
                                        </p:tgtEl>
                                        <p:attrNameLst>
                                          <p:attrName>style.visibility</p:attrName>
                                        </p:attrNameLst>
                                      </p:cBhvr>
                                      <p:to>
                                        <p:strVal val="visible"/>
                                      </p:to>
                                    </p:set>
                                    <p:animEffect transition="in" filter="wipe(up)">
                                      <p:cBhvr>
                                        <p:cTn id="43" dur="500"/>
                                        <p:tgtEl>
                                          <p:spTgt spid="4">
                                            <p:graphicEl>
                                              <a:dgm id="{44559487-8081-314F-83CC-7EAE5721896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graphicEl>
                                              <a:dgm id="{53AEFFEF-AEBD-7547-B60F-22B951DEB71A}"/>
                                            </p:graphicEl>
                                          </p:spTgt>
                                        </p:tgtEl>
                                        <p:attrNameLst>
                                          <p:attrName>style.visibility</p:attrName>
                                        </p:attrNameLst>
                                      </p:cBhvr>
                                      <p:to>
                                        <p:strVal val="visible"/>
                                      </p:to>
                                    </p:set>
                                    <p:animEffect transition="in" filter="wipe(up)">
                                      <p:cBhvr>
                                        <p:cTn id="48" dur="500"/>
                                        <p:tgtEl>
                                          <p:spTgt spid="4">
                                            <p:graphicEl>
                                              <a:dgm id="{53AEFFEF-AEBD-7547-B60F-22B951DEB71A}"/>
                                            </p:graphic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4">
                                            <p:graphicEl>
                                              <a:dgm id="{0EA7D4DF-A442-D449-A265-D94933183732}"/>
                                            </p:graphicEl>
                                          </p:spTgt>
                                        </p:tgtEl>
                                        <p:attrNameLst>
                                          <p:attrName>style.visibility</p:attrName>
                                        </p:attrNameLst>
                                      </p:cBhvr>
                                      <p:to>
                                        <p:strVal val="visible"/>
                                      </p:to>
                                    </p:set>
                                    <p:animEffect transition="in" filter="wipe(up)">
                                      <p:cBhvr>
                                        <p:cTn id="51" dur="500"/>
                                        <p:tgtEl>
                                          <p:spTgt spid="4">
                                            <p:graphicEl>
                                              <a:dgm id="{0EA7D4DF-A442-D449-A265-D94933183732}"/>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
                                            <p:graphicEl>
                                              <a:dgm id="{9F00EC67-01B1-2842-9295-7555C7D6EA08}"/>
                                            </p:graphicEl>
                                          </p:spTgt>
                                        </p:tgtEl>
                                        <p:attrNameLst>
                                          <p:attrName>style.visibility</p:attrName>
                                        </p:attrNameLst>
                                      </p:cBhvr>
                                      <p:to>
                                        <p:strVal val="visible"/>
                                      </p:to>
                                    </p:set>
                                    <p:animEffect transition="in" filter="wipe(up)">
                                      <p:cBhvr>
                                        <p:cTn id="54" dur="500"/>
                                        <p:tgtEl>
                                          <p:spTgt spid="4">
                                            <p:graphicEl>
                                              <a:dgm id="{9F00EC67-01B1-2842-9295-7555C7D6EA0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
                                            <p:graphicEl>
                                              <a:dgm id="{222211AA-2ED5-1C47-9604-DC99DDB7D0D9}"/>
                                            </p:graphicEl>
                                          </p:spTgt>
                                        </p:tgtEl>
                                        <p:attrNameLst>
                                          <p:attrName>style.visibility</p:attrName>
                                        </p:attrNameLst>
                                      </p:cBhvr>
                                      <p:to>
                                        <p:strVal val="visible"/>
                                      </p:to>
                                    </p:set>
                                    <p:animEffect transition="in" filter="wipe(up)">
                                      <p:cBhvr>
                                        <p:cTn id="59" dur="500"/>
                                        <p:tgtEl>
                                          <p:spTgt spid="4">
                                            <p:graphicEl>
                                              <a:dgm id="{222211AA-2ED5-1C47-9604-DC99DDB7D0D9}"/>
                                            </p:graphicEl>
                                          </p:spTgt>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
                                            <p:graphicEl>
                                              <a:dgm id="{20799A06-1024-BD4A-A18C-887AF61D57AC}"/>
                                            </p:graphicEl>
                                          </p:spTgt>
                                        </p:tgtEl>
                                        <p:attrNameLst>
                                          <p:attrName>style.visibility</p:attrName>
                                        </p:attrNameLst>
                                      </p:cBhvr>
                                      <p:to>
                                        <p:strVal val="visible"/>
                                      </p:to>
                                    </p:set>
                                    <p:animEffect transition="in" filter="wipe(up)">
                                      <p:cBhvr>
                                        <p:cTn id="62" dur="500"/>
                                        <p:tgtEl>
                                          <p:spTgt spid="4">
                                            <p:graphicEl>
                                              <a:dgm id="{20799A06-1024-BD4A-A18C-887AF61D57AC}"/>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
                                            <p:graphicEl>
                                              <a:dgm id="{2AA28454-1D66-5E4E-8E83-D2D4372F747E}"/>
                                            </p:graphicEl>
                                          </p:spTgt>
                                        </p:tgtEl>
                                        <p:attrNameLst>
                                          <p:attrName>style.visibility</p:attrName>
                                        </p:attrNameLst>
                                      </p:cBhvr>
                                      <p:to>
                                        <p:strVal val="visible"/>
                                      </p:to>
                                    </p:set>
                                    <p:animEffect transition="in" filter="wipe(up)">
                                      <p:cBhvr>
                                        <p:cTn id="65" dur="500"/>
                                        <p:tgtEl>
                                          <p:spTgt spid="4">
                                            <p:graphicEl>
                                              <a:dgm id="{2AA28454-1D66-5E4E-8E83-D2D4372F747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4">
                                            <p:graphicEl>
                                              <a:dgm id="{389FF03C-4CE0-BF42-904D-F86CEDED92BC}"/>
                                            </p:graphicEl>
                                          </p:spTgt>
                                        </p:tgtEl>
                                        <p:attrNameLst>
                                          <p:attrName>style.visibility</p:attrName>
                                        </p:attrNameLst>
                                      </p:cBhvr>
                                      <p:to>
                                        <p:strVal val="visible"/>
                                      </p:to>
                                    </p:set>
                                    <p:animEffect transition="in" filter="wipe(up)">
                                      <p:cBhvr>
                                        <p:cTn id="70" dur="500"/>
                                        <p:tgtEl>
                                          <p:spTgt spid="4">
                                            <p:graphicEl>
                                              <a:dgm id="{389FF03C-4CE0-BF42-904D-F86CEDED92BC}"/>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
                                            <p:graphicEl>
                                              <a:dgm id="{CEA2C644-CA18-954D-ACE4-6888D717BDCC}"/>
                                            </p:graphicEl>
                                          </p:spTgt>
                                        </p:tgtEl>
                                        <p:attrNameLst>
                                          <p:attrName>style.visibility</p:attrName>
                                        </p:attrNameLst>
                                      </p:cBhvr>
                                      <p:to>
                                        <p:strVal val="visible"/>
                                      </p:to>
                                    </p:set>
                                    <p:animEffect transition="in" filter="wipe(up)">
                                      <p:cBhvr>
                                        <p:cTn id="73" dur="500"/>
                                        <p:tgtEl>
                                          <p:spTgt spid="4">
                                            <p:graphicEl>
                                              <a:dgm id="{CEA2C644-CA18-954D-ACE4-6888D717BDCC}"/>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4">
                                            <p:graphicEl>
                                              <a:dgm id="{49402105-3903-C541-ADCD-7FCA15D74499}"/>
                                            </p:graphicEl>
                                          </p:spTgt>
                                        </p:tgtEl>
                                        <p:attrNameLst>
                                          <p:attrName>style.visibility</p:attrName>
                                        </p:attrNameLst>
                                      </p:cBhvr>
                                      <p:to>
                                        <p:strVal val="visible"/>
                                      </p:to>
                                    </p:set>
                                    <p:animEffect transition="in" filter="wipe(up)">
                                      <p:cBhvr>
                                        <p:cTn id="76" dur="500"/>
                                        <p:tgtEl>
                                          <p:spTgt spid="4">
                                            <p:graphicEl>
                                              <a:dgm id="{49402105-3903-C541-ADCD-7FCA15D7449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
                                            <p:graphicEl>
                                              <a:dgm id="{2D809279-23F3-7C4C-80B9-5D3C3CF0817A}"/>
                                            </p:graphicEl>
                                          </p:spTgt>
                                        </p:tgtEl>
                                        <p:attrNameLst>
                                          <p:attrName>style.visibility</p:attrName>
                                        </p:attrNameLst>
                                      </p:cBhvr>
                                      <p:to>
                                        <p:strVal val="visible"/>
                                      </p:to>
                                    </p:set>
                                    <p:animEffect transition="in" filter="wipe(up)">
                                      <p:cBhvr>
                                        <p:cTn id="81" dur="500"/>
                                        <p:tgtEl>
                                          <p:spTgt spid="4">
                                            <p:graphicEl>
                                              <a:dgm id="{2D809279-23F3-7C4C-80B9-5D3C3CF0817A}"/>
                                            </p:graphicEl>
                                          </p:spTgt>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4">
                                            <p:graphicEl>
                                              <a:dgm id="{F0532320-E738-0F4E-87B3-15369CA33CC7}"/>
                                            </p:graphicEl>
                                          </p:spTgt>
                                        </p:tgtEl>
                                        <p:attrNameLst>
                                          <p:attrName>style.visibility</p:attrName>
                                        </p:attrNameLst>
                                      </p:cBhvr>
                                      <p:to>
                                        <p:strVal val="visible"/>
                                      </p:to>
                                    </p:set>
                                    <p:animEffect transition="in" filter="wipe(up)">
                                      <p:cBhvr>
                                        <p:cTn id="84" dur="500"/>
                                        <p:tgtEl>
                                          <p:spTgt spid="4">
                                            <p:graphicEl>
                                              <a:dgm id="{F0532320-E738-0F4E-87B3-15369CA33CC7}"/>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4">
                                            <p:graphicEl>
                                              <a:dgm id="{E192B2AA-0194-EC49-8D89-A78C47631141}"/>
                                            </p:graphicEl>
                                          </p:spTgt>
                                        </p:tgtEl>
                                        <p:attrNameLst>
                                          <p:attrName>style.visibility</p:attrName>
                                        </p:attrNameLst>
                                      </p:cBhvr>
                                      <p:to>
                                        <p:strVal val="visible"/>
                                      </p:to>
                                    </p:set>
                                    <p:animEffect transition="in" filter="wipe(up)">
                                      <p:cBhvr>
                                        <p:cTn id="87" dur="500"/>
                                        <p:tgtEl>
                                          <p:spTgt spid="4">
                                            <p:graphicEl>
                                              <a:dgm id="{E192B2AA-0194-EC49-8D89-A78C4763114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graphicEl>
                                              <a:dgm id="{D5B9DA3D-00EB-D14C-9C10-08CC68C8CE18}"/>
                                            </p:graphicEl>
                                          </p:spTgt>
                                        </p:tgtEl>
                                        <p:attrNameLst>
                                          <p:attrName>style.visibility</p:attrName>
                                        </p:attrNameLst>
                                      </p:cBhvr>
                                      <p:to>
                                        <p:strVal val="visible"/>
                                      </p:to>
                                    </p:set>
                                    <p:animEffect transition="in" filter="wipe(up)">
                                      <p:cBhvr>
                                        <p:cTn id="92" dur="500"/>
                                        <p:tgtEl>
                                          <p:spTgt spid="4">
                                            <p:graphicEl>
                                              <a:dgm id="{D5B9DA3D-00EB-D14C-9C10-08CC68C8CE18}"/>
                                            </p:graphicEl>
                                          </p:spTgt>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4">
                                            <p:graphicEl>
                                              <a:dgm id="{B4CF820B-92FA-214C-B1F9-3C38F5ADCAB0}"/>
                                            </p:graphicEl>
                                          </p:spTgt>
                                        </p:tgtEl>
                                        <p:attrNameLst>
                                          <p:attrName>style.visibility</p:attrName>
                                        </p:attrNameLst>
                                      </p:cBhvr>
                                      <p:to>
                                        <p:strVal val="visible"/>
                                      </p:to>
                                    </p:set>
                                    <p:animEffect transition="in" filter="wipe(up)">
                                      <p:cBhvr>
                                        <p:cTn id="95" dur="500"/>
                                        <p:tgtEl>
                                          <p:spTgt spid="4">
                                            <p:graphicEl>
                                              <a:dgm id="{B4CF820B-92FA-214C-B1F9-3C38F5ADCAB0}"/>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4">
                                            <p:graphicEl>
                                              <a:dgm id="{9E4A217F-405C-0B47-9404-AB4A260185DF}"/>
                                            </p:graphicEl>
                                          </p:spTgt>
                                        </p:tgtEl>
                                        <p:attrNameLst>
                                          <p:attrName>style.visibility</p:attrName>
                                        </p:attrNameLst>
                                      </p:cBhvr>
                                      <p:to>
                                        <p:strVal val="visible"/>
                                      </p:to>
                                    </p:set>
                                    <p:animEffect transition="in" filter="wipe(up)">
                                      <p:cBhvr>
                                        <p:cTn id="98" dur="500"/>
                                        <p:tgtEl>
                                          <p:spTgt spid="4">
                                            <p:graphicEl>
                                              <a:dgm id="{9E4A217F-405C-0B47-9404-AB4A260185DF}"/>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
                                            <p:graphicEl>
                                              <a:dgm id="{609A3258-A588-394A-A60E-02F612718562}"/>
                                            </p:graphicEl>
                                          </p:spTgt>
                                        </p:tgtEl>
                                        <p:attrNameLst>
                                          <p:attrName>style.visibility</p:attrName>
                                        </p:attrNameLst>
                                      </p:cBhvr>
                                      <p:to>
                                        <p:strVal val="visible"/>
                                      </p:to>
                                    </p:set>
                                    <p:animEffect transition="in" filter="wipe(up)">
                                      <p:cBhvr>
                                        <p:cTn id="103" dur="500"/>
                                        <p:tgtEl>
                                          <p:spTgt spid="4">
                                            <p:graphicEl>
                                              <a:dgm id="{609A3258-A588-394A-A60E-02F612718562}"/>
                                            </p:graphicEl>
                                          </p:spTgt>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4">
                                            <p:graphicEl>
                                              <a:dgm id="{77938623-7EB0-6D42-8102-E246A284DFC1}"/>
                                            </p:graphicEl>
                                          </p:spTgt>
                                        </p:tgtEl>
                                        <p:attrNameLst>
                                          <p:attrName>style.visibility</p:attrName>
                                        </p:attrNameLst>
                                      </p:cBhvr>
                                      <p:to>
                                        <p:strVal val="visible"/>
                                      </p:to>
                                    </p:set>
                                    <p:animEffect transition="in" filter="wipe(up)">
                                      <p:cBhvr>
                                        <p:cTn id="106" dur="500"/>
                                        <p:tgtEl>
                                          <p:spTgt spid="4">
                                            <p:graphicEl>
                                              <a:dgm id="{77938623-7EB0-6D42-8102-E246A284DFC1}"/>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4">
                                            <p:graphicEl>
                                              <a:dgm id="{30B3F6A1-C703-E447-9E1D-AA94709CB43D}"/>
                                            </p:graphicEl>
                                          </p:spTgt>
                                        </p:tgtEl>
                                        <p:attrNameLst>
                                          <p:attrName>style.visibility</p:attrName>
                                        </p:attrNameLst>
                                      </p:cBhvr>
                                      <p:to>
                                        <p:strVal val="visible"/>
                                      </p:to>
                                    </p:set>
                                    <p:animEffect transition="in" filter="wipe(up)">
                                      <p:cBhvr>
                                        <p:cTn id="109" dur="500"/>
                                        <p:tgtEl>
                                          <p:spTgt spid="4">
                                            <p:graphicEl>
                                              <a:dgm id="{30B3F6A1-C703-E447-9E1D-AA94709CB43D}"/>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4">
                                            <p:graphicEl>
                                              <a:dgm id="{F78BF04E-D95E-9C44-B411-B3B692B86CBC}"/>
                                            </p:graphicEl>
                                          </p:spTgt>
                                        </p:tgtEl>
                                        <p:attrNameLst>
                                          <p:attrName>style.visibility</p:attrName>
                                        </p:attrNameLst>
                                      </p:cBhvr>
                                      <p:to>
                                        <p:strVal val="visible"/>
                                      </p:to>
                                    </p:set>
                                    <p:animEffect transition="in" filter="wipe(up)">
                                      <p:cBhvr>
                                        <p:cTn id="114" dur="500"/>
                                        <p:tgtEl>
                                          <p:spTgt spid="4">
                                            <p:graphicEl>
                                              <a:dgm id="{F78BF04E-D95E-9C44-B411-B3B692B86CBC}"/>
                                            </p:graphicEl>
                                          </p:spTgt>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4">
                                            <p:graphicEl>
                                              <a:dgm id="{7FDA6DE3-ADA2-AB43-8BC6-38543F611DE0}"/>
                                            </p:graphicEl>
                                          </p:spTgt>
                                        </p:tgtEl>
                                        <p:attrNameLst>
                                          <p:attrName>style.visibility</p:attrName>
                                        </p:attrNameLst>
                                      </p:cBhvr>
                                      <p:to>
                                        <p:strVal val="visible"/>
                                      </p:to>
                                    </p:set>
                                    <p:animEffect transition="in" filter="wipe(up)">
                                      <p:cBhvr>
                                        <p:cTn id="117" dur="500"/>
                                        <p:tgtEl>
                                          <p:spTgt spid="4">
                                            <p:graphicEl>
                                              <a:dgm id="{7FDA6DE3-ADA2-AB43-8BC6-38543F611DE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4">
                                            <p:graphicEl>
                                              <a:dgm id="{76ECFA82-C49D-1E4F-8BF2-692B90CFA6EF}"/>
                                            </p:graphicEl>
                                          </p:spTgt>
                                        </p:tgtEl>
                                        <p:attrNameLst>
                                          <p:attrName>style.visibility</p:attrName>
                                        </p:attrNameLst>
                                      </p:cBhvr>
                                      <p:to>
                                        <p:strVal val="visible"/>
                                      </p:to>
                                    </p:set>
                                    <p:animEffect transition="in" filter="wipe(up)">
                                      <p:cBhvr>
                                        <p:cTn id="120" dur="500"/>
                                        <p:tgtEl>
                                          <p:spTgt spid="4">
                                            <p:graphicEl>
                                              <a:dgm id="{76ECFA82-C49D-1E4F-8BF2-692B90CFA6EF}"/>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4">
                                            <p:graphicEl>
                                              <a:dgm id="{3831B6BF-8985-5B40-BDBA-D2C68E2576E7}"/>
                                            </p:graphicEl>
                                          </p:spTgt>
                                        </p:tgtEl>
                                        <p:attrNameLst>
                                          <p:attrName>style.visibility</p:attrName>
                                        </p:attrNameLst>
                                      </p:cBhvr>
                                      <p:to>
                                        <p:strVal val="visible"/>
                                      </p:to>
                                    </p:set>
                                    <p:animEffect transition="in" filter="wipe(up)">
                                      <p:cBhvr>
                                        <p:cTn id="125" dur="500"/>
                                        <p:tgtEl>
                                          <p:spTgt spid="4">
                                            <p:graphicEl>
                                              <a:dgm id="{3831B6BF-8985-5B40-BDBA-D2C68E2576E7}"/>
                                            </p:graphicEl>
                                          </p:spTgt>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4">
                                            <p:graphicEl>
                                              <a:dgm id="{C464BA8F-4DDD-2C45-A5CB-9FBEAABB815E}"/>
                                            </p:graphicEl>
                                          </p:spTgt>
                                        </p:tgtEl>
                                        <p:attrNameLst>
                                          <p:attrName>style.visibility</p:attrName>
                                        </p:attrNameLst>
                                      </p:cBhvr>
                                      <p:to>
                                        <p:strVal val="visible"/>
                                      </p:to>
                                    </p:set>
                                    <p:animEffect transition="in" filter="wipe(up)">
                                      <p:cBhvr>
                                        <p:cTn id="128" dur="500"/>
                                        <p:tgtEl>
                                          <p:spTgt spid="4">
                                            <p:graphicEl>
                                              <a:dgm id="{C464BA8F-4DDD-2C45-A5CB-9FBEAABB815E}"/>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4">
                                            <p:graphicEl>
                                              <a:dgm id="{3F8D8704-ACFE-C94C-8797-EF51B1B8F024}"/>
                                            </p:graphicEl>
                                          </p:spTgt>
                                        </p:tgtEl>
                                        <p:attrNameLst>
                                          <p:attrName>style.visibility</p:attrName>
                                        </p:attrNameLst>
                                      </p:cBhvr>
                                      <p:to>
                                        <p:strVal val="visible"/>
                                      </p:to>
                                    </p:set>
                                    <p:animEffect transition="in" filter="wipe(up)">
                                      <p:cBhvr>
                                        <p:cTn id="131" dur="500"/>
                                        <p:tgtEl>
                                          <p:spTgt spid="4">
                                            <p:graphicEl>
                                              <a:dgm id="{3F8D8704-ACFE-C94C-8797-EF51B1B8F024}"/>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
                                            <p:graphicEl>
                                              <a:dgm id="{396ADDEC-57AC-094C-B5A8-637AA464A5A8}"/>
                                            </p:graphicEl>
                                          </p:spTgt>
                                        </p:tgtEl>
                                        <p:attrNameLst>
                                          <p:attrName>style.visibility</p:attrName>
                                        </p:attrNameLst>
                                      </p:cBhvr>
                                      <p:to>
                                        <p:strVal val="visible"/>
                                      </p:to>
                                    </p:set>
                                    <p:animEffect transition="in" filter="wipe(up)">
                                      <p:cBhvr>
                                        <p:cTn id="136" dur="500"/>
                                        <p:tgtEl>
                                          <p:spTgt spid="4">
                                            <p:graphicEl>
                                              <a:dgm id="{396ADDEC-57AC-094C-B5A8-637AA464A5A8}"/>
                                            </p:graphicEl>
                                          </p:spTgt>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4">
                                            <p:graphicEl>
                                              <a:dgm id="{EB984F1E-8AF3-3D46-90DF-2790A9BB5133}"/>
                                            </p:graphicEl>
                                          </p:spTgt>
                                        </p:tgtEl>
                                        <p:attrNameLst>
                                          <p:attrName>style.visibility</p:attrName>
                                        </p:attrNameLst>
                                      </p:cBhvr>
                                      <p:to>
                                        <p:strVal val="visible"/>
                                      </p:to>
                                    </p:set>
                                    <p:animEffect transition="in" filter="wipe(up)">
                                      <p:cBhvr>
                                        <p:cTn id="139" dur="500"/>
                                        <p:tgtEl>
                                          <p:spTgt spid="4">
                                            <p:graphicEl>
                                              <a:dgm id="{EB984F1E-8AF3-3D46-90DF-2790A9BB5133}"/>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4">
                                            <p:graphicEl>
                                              <a:dgm id="{FC71BE7D-3362-D841-B3A6-43EB58D8D63F}"/>
                                            </p:graphicEl>
                                          </p:spTgt>
                                        </p:tgtEl>
                                        <p:attrNameLst>
                                          <p:attrName>style.visibility</p:attrName>
                                        </p:attrNameLst>
                                      </p:cBhvr>
                                      <p:to>
                                        <p:strVal val="visible"/>
                                      </p:to>
                                    </p:set>
                                    <p:animEffect transition="in" filter="wipe(up)">
                                      <p:cBhvr>
                                        <p:cTn id="142" dur="500"/>
                                        <p:tgtEl>
                                          <p:spTgt spid="4">
                                            <p:graphicEl>
                                              <a:dgm id="{FC71BE7D-3362-D841-B3A6-43EB58D8D63F}"/>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4">
                                            <p:graphicEl>
                                              <a:dgm id="{6E48F92D-9695-0E4D-BD8D-09A7976CE645}"/>
                                            </p:graphicEl>
                                          </p:spTgt>
                                        </p:tgtEl>
                                        <p:attrNameLst>
                                          <p:attrName>style.visibility</p:attrName>
                                        </p:attrNameLst>
                                      </p:cBhvr>
                                      <p:to>
                                        <p:strVal val="visible"/>
                                      </p:to>
                                    </p:set>
                                    <p:animEffect transition="in" filter="wipe(up)">
                                      <p:cBhvr>
                                        <p:cTn id="147" dur="500"/>
                                        <p:tgtEl>
                                          <p:spTgt spid="4">
                                            <p:graphicEl>
                                              <a:dgm id="{6E48F92D-9695-0E4D-BD8D-09A7976CE645}"/>
                                            </p:graphicEl>
                                          </p:spTgt>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4">
                                            <p:graphicEl>
                                              <a:dgm id="{648C646F-0B42-D746-AE8B-7A90F0948C19}"/>
                                            </p:graphicEl>
                                          </p:spTgt>
                                        </p:tgtEl>
                                        <p:attrNameLst>
                                          <p:attrName>style.visibility</p:attrName>
                                        </p:attrNameLst>
                                      </p:cBhvr>
                                      <p:to>
                                        <p:strVal val="visible"/>
                                      </p:to>
                                    </p:set>
                                    <p:animEffect transition="in" filter="wipe(up)">
                                      <p:cBhvr>
                                        <p:cTn id="150" dur="500"/>
                                        <p:tgtEl>
                                          <p:spTgt spid="4">
                                            <p:graphicEl>
                                              <a:dgm id="{648C646F-0B42-D746-AE8B-7A90F0948C19}"/>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4">
                                            <p:graphicEl>
                                              <a:dgm id="{AFD00F37-B4F4-DE42-B0B5-80CA5C721A49}"/>
                                            </p:graphicEl>
                                          </p:spTgt>
                                        </p:tgtEl>
                                        <p:attrNameLst>
                                          <p:attrName>style.visibility</p:attrName>
                                        </p:attrNameLst>
                                      </p:cBhvr>
                                      <p:to>
                                        <p:strVal val="visible"/>
                                      </p:to>
                                    </p:set>
                                    <p:animEffect transition="in" filter="wipe(up)">
                                      <p:cBhvr>
                                        <p:cTn id="153" dur="500"/>
                                        <p:tgtEl>
                                          <p:spTgt spid="4">
                                            <p:graphicEl>
                                              <a:dgm id="{AFD00F37-B4F4-DE42-B0B5-80CA5C721A49}"/>
                                            </p:graphic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4">
                                            <p:graphicEl>
                                              <a:dgm id="{D6044803-3FD1-CE48-A266-3352E7DB3A0F}"/>
                                            </p:graphicEl>
                                          </p:spTgt>
                                        </p:tgtEl>
                                        <p:attrNameLst>
                                          <p:attrName>style.visibility</p:attrName>
                                        </p:attrNameLst>
                                      </p:cBhvr>
                                      <p:to>
                                        <p:strVal val="visible"/>
                                      </p:to>
                                    </p:set>
                                    <p:animEffect transition="in" filter="wipe(up)">
                                      <p:cBhvr>
                                        <p:cTn id="158" dur="500"/>
                                        <p:tgtEl>
                                          <p:spTgt spid="4">
                                            <p:graphicEl>
                                              <a:dgm id="{D6044803-3FD1-CE48-A266-3352E7DB3A0F}"/>
                                            </p:graphicEl>
                                          </p:spTgt>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4">
                                            <p:graphicEl>
                                              <a:dgm id="{50DCA5E3-63DF-3A4B-BFA5-9275D77DD83A}"/>
                                            </p:graphicEl>
                                          </p:spTgt>
                                        </p:tgtEl>
                                        <p:attrNameLst>
                                          <p:attrName>style.visibility</p:attrName>
                                        </p:attrNameLst>
                                      </p:cBhvr>
                                      <p:to>
                                        <p:strVal val="visible"/>
                                      </p:to>
                                    </p:set>
                                    <p:animEffect transition="in" filter="wipe(up)">
                                      <p:cBhvr>
                                        <p:cTn id="161" dur="500"/>
                                        <p:tgtEl>
                                          <p:spTgt spid="4">
                                            <p:graphicEl>
                                              <a:dgm id="{50DCA5E3-63DF-3A4B-BFA5-9275D77DD83A}"/>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
                                            <p:graphicEl>
                                              <a:dgm id="{ADB5EC58-827E-CB4F-A22D-F2B0590673FB}"/>
                                            </p:graphicEl>
                                          </p:spTgt>
                                        </p:tgtEl>
                                        <p:attrNameLst>
                                          <p:attrName>style.visibility</p:attrName>
                                        </p:attrNameLst>
                                      </p:cBhvr>
                                      <p:to>
                                        <p:strVal val="visible"/>
                                      </p:to>
                                    </p:set>
                                    <p:animEffect transition="in" filter="wipe(up)">
                                      <p:cBhvr>
                                        <p:cTn id="164" dur="500"/>
                                        <p:tgtEl>
                                          <p:spTgt spid="4">
                                            <p:graphicEl>
                                              <a:dgm id="{ADB5EC58-827E-CB4F-A22D-F2B0590673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09600" y="1102242"/>
            <a:ext cx="8229600" cy="392695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just">
              <a:lnSpc>
                <a:spcPct val="150000"/>
              </a:lnSpc>
              <a:spcBef>
                <a:spcPct val="0"/>
              </a:spcBef>
            </a:pPr>
            <a:r>
              <a:rPr lang="en-US" sz="2400" dirty="0" smtClean="0">
                <a:latin typeface="Arial" pitchFamily="34" charset="0"/>
                <a:ea typeface="+mj-ea"/>
                <a:cs typeface="Arial" pitchFamily="34" charset="0"/>
              </a:rPr>
              <a:t>- </a:t>
            </a:r>
            <a:r>
              <a:rPr lang="en-US" sz="2400" b="1" dirty="0" smtClean="0">
                <a:solidFill>
                  <a:srgbClr val="0066FF"/>
                </a:solidFill>
                <a:latin typeface="Arial" pitchFamily="34" charset="0"/>
                <a:ea typeface="+mj-ea"/>
                <a:cs typeface="Arial" pitchFamily="34" charset="0"/>
              </a:rPr>
              <a:t>X</a:t>
            </a:r>
            <a:r>
              <a:rPr lang="vi-VN" sz="2400" b="1" dirty="0">
                <a:solidFill>
                  <a:srgbClr val="0066FF"/>
                </a:solidFill>
                <a:latin typeface="Arial" pitchFamily="34" charset="0"/>
                <a:ea typeface="+mj-ea"/>
                <a:cs typeface="Arial" pitchFamily="34" charset="0"/>
              </a:rPr>
              <a:t>u hướng phát triển môi trường giáo dục Phần Lan:</a:t>
            </a:r>
            <a:endParaRPr lang="en-US" sz="2400" b="1" dirty="0">
              <a:solidFill>
                <a:srgbClr val="0066FF"/>
              </a:solidFill>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công bằng</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của sự tin tưởng </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en-US" sz="2400" dirty="0" err="1" smtClean="0">
                <a:latin typeface="Arial" pitchFamily="34" charset="0"/>
                <a:ea typeface="+mj-ea"/>
                <a:cs typeface="Arial" pitchFamily="34" charset="0"/>
              </a:rPr>
              <a:t>Môi</a:t>
            </a:r>
            <a:r>
              <a:rPr lang="en-US" sz="2400" dirty="0" smtClean="0">
                <a:latin typeface="Arial" pitchFamily="34" charset="0"/>
                <a:ea typeface="+mj-ea"/>
                <a:cs typeface="Arial" pitchFamily="34" charset="0"/>
              </a:rPr>
              <a:t> </a:t>
            </a:r>
            <a:r>
              <a:rPr lang="en-US" sz="2400" dirty="0" err="1">
                <a:latin typeface="Arial" pitchFamily="34" charset="0"/>
                <a:ea typeface="+mj-ea"/>
                <a:cs typeface="Arial" pitchFamily="34" charset="0"/>
              </a:rPr>
              <a:t>trường</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giáo</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dục</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dân</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chủ</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hợp</a:t>
            </a:r>
            <a:r>
              <a:rPr lang="en-US" sz="2400" dirty="0">
                <a:latin typeface="Arial" pitchFamily="34" charset="0"/>
                <a:ea typeface="+mj-ea"/>
                <a:cs typeface="Arial" pitchFamily="34" charset="0"/>
              </a:rPr>
              <a:t> </a:t>
            </a:r>
            <a:r>
              <a:rPr lang="en-US" sz="2400" dirty="0" err="1">
                <a:latin typeface="Arial" pitchFamily="34" charset="0"/>
                <a:ea typeface="+mj-ea"/>
                <a:cs typeface="Arial" pitchFamily="34" charset="0"/>
              </a:rPr>
              <a:t>tác</a:t>
            </a:r>
            <a:endParaRPr lang="en-US" sz="2400" dirty="0">
              <a:latin typeface="Arial" pitchFamily="34" charset="0"/>
              <a:ea typeface="+mj-ea"/>
              <a:cs typeface="Arial" pitchFamily="34" charset="0"/>
            </a:endParaRPr>
          </a:p>
          <a:p>
            <a:pPr algn="just">
              <a:lnSpc>
                <a:spcPct val="150000"/>
              </a:lnSpc>
              <a:spcBef>
                <a:spcPct val="0"/>
              </a:spcBef>
            </a:pPr>
            <a:r>
              <a:rPr lang="en-US" sz="2400" dirty="0" smtClean="0">
                <a:latin typeface="Arial" pitchFamily="34" charset="0"/>
                <a:ea typeface="+mj-ea"/>
                <a:cs typeface="Arial" pitchFamily="34" charset="0"/>
              </a:rPr>
              <a:t>	. </a:t>
            </a:r>
            <a:r>
              <a:rPr lang="vi-VN" sz="2400" dirty="0" smtClean="0">
                <a:latin typeface="Arial" pitchFamily="34" charset="0"/>
                <a:ea typeface="+mj-ea"/>
                <a:cs typeface="Arial" pitchFamily="34" charset="0"/>
              </a:rPr>
              <a:t>Môi </a:t>
            </a:r>
            <a:r>
              <a:rPr lang="vi-VN" sz="2400" dirty="0">
                <a:latin typeface="Arial" pitchFamily="34" charset="0"/>
                <a:ea typeface="+mj-ea"/>
                <a:cs typeface="Arial" pitchFamily="34" charset="0"/>
              </a:rPr>
              <a:t>trường giáo dục nhẹ nhàng</a:t>
            </a:r>
            <a:endParaRPr lang="en-US" sz="2400" dirty="0">
              <a:latin typeface="Arial" pitchFamily="34" charset="0"/>
              <a:ea typeface="+mj-ea"/>
              <a:cs typeface="Arial" pitchFamily="34" charset="0"/>
            </a:endParaRPr>
          </a:p>
        </p:txBody>
      </p:sp>
    </p:spTree>
    <p:extLst>
      <p:ext uri="{BB962C8B-B14F-4D97-AF65-F5344CB8AC3E}">
        <p14:creationId xmlns:p14="http://schemas.microsoft.com/office/powerpoint/2010/main" val="341912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34200" cy="2952008"/>
          </a:xfrm>
          <a:solidFill>
            <a:schemeClr val="accent1">
              <a:lumMod val="20000"/>
              <a:lumOff val="80000"/>
            </a:schemeClr>
          </a:solidFill>
        </p:spPr>
        <p:txBody>
          <a:bodyPr>
            <a:normAutofit/>
          </a:bodyPr>
          <a:lstStyle/>
          <a:p>
            <a:r>
              <a:rPr lang="vi-VN" sz="2400" b="1" i="1" dirty="0">
                <a:solidFill>
                  <a:schemeClr val="tx1"/>
                </a:solidFill>
                <a:latin typeface="+mn-lt"/>
                <a:cs typeface="Times New Roman" pitchFamily="18" charset="0"/>
              </a:rPr>
              <a:t>Đạo luật HS và phúc lợi HS (2014</a:t>
            </a:r>
            <a:r>
              <a:rPr lang="vi-VN" sz="2400" b="1" i="1" dirty="0" smtClean="0">
                <a:solidFill>
                  <a:schemeClr val="tx1"/>
                </a:solidFill>
                <a:latin typeface="+mn-lt"/>
                <a:cs typeface="Times New Roman" pitchFamily="18" charset="0"/>
              </a:rPr>
              <a:t>)</a:t>
            </a:r>
            <a:r>
              <a:rPr lang="en-US" sz="2400" b="1" i="1" dirty="0" smtClean="0">
                <a:solidFill>
                  <a:schemeClr val="tx1"/>
                </a:solidFill>
                <a:latin typeface="+mn-lt"/>
                <a:cs typeface="Times New Roman" pitchFamily="18" charset="0"/>
              </a:rPr>
              <a:t/>
            </a:r>
            <a:br>
              <a:rPr lang="en-US" sz="2400" b="1" i="1" dirty="0" smtClean="0">
                <a:solidFill>
                  <a:schemeClr val="tx1"/>
                </a:solidFill>
                <a:latin typeface="+mn-lt"/>
                <a:cs typeface="Times New Roman" pitchFamily="18" charset="0"/>
              </a:rPr>
            </a:br>
            <a:r>
              <a:rPr lang="en-US" sz="2400" b="1" i="1"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Thành </a:t>
            </a:r>
            <a:r>
              <a:rPr lang="vi-VN" sz="2400" dirty="0">
                <a:solidFill>
                  <a:schemeClr val="tx1"/>
                </a:solidFill>
                <a:latin typeface="+mn-lt"/>
                <a:cs typeface="Times New Roman" pitchFamily="18" charset="0"/>
              </a:rPr>
              <a:t>lập nhóm dịch vụ hỗ trợ bao gồm nhiều chuyên gia thuộc các lĩnh vực </a:t>
            </a:r>
            <a:r>
              <a:rPr lang="vi-VN" sz="2400" dirty="0" smtClean="0">
                <a:solidFill>
                  <a:schemeClr val="tx1"/>
                </a:solidFill>
                <a:latin typeface="+mn-lt"/>
                <a:cs typeface="Times New Roman" pitchFamily="18" charset="0"/>
              </a:rPr>
              <a:t>giáo </a:t>
            </a:r>
            <a:r>
              <a:rPr lang="vi-VN" sz="2400" dirty="0">
                <a:solidFill>
                  <a:schemeClr val="tx1"/>
                </a:solidFill>
                <a:latin typeface="+mn-lt"/>
                <a:cs typeface="Times New Roman" pitchFamily="18" charset="0"/>
              </a:rPr>
              <a:t>dục- y tế- tâm lí- xã hội ở các trường </a:t>
            </a:r>
            <a:r>
              <a:rPr lang="vi-VN" sz="2400" dirty="0" smtClean="0">
                <a:solidFill>
                  <a:schemeClr val="tx1"/>
                </a:solidFill>
                <a:latin typeface="+mn-lt"/>
                <a:cs typeface="Times New Roman" pitchFamily="18" charset="0"/>
              </a:rPr>
              <a:t>học</a:t>
            </a:r>
            <a:r>
              <a:rPr lang="en-US" sz="2400"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được </a:t>
            </a:r>
            <a:r>
              <a:rPr lang="vi-VN" sz="2400" dirty="0">
                <a:solidFill>
                  <a:schemeClr val="tx1"/>
                </a:solidFill>
                <a:latin typeface="+mn-lt"/>
                <a:cs typeface="Times New Roman" pitchFamily="18" charset="0"/>
              </a:rPr>
              <a:t>thực hiện và quản lý với sự hợp tác đa ngành có tính chất hệ thống giữa GV, nhân viên y tế, </a:t>
            </a:r>
            <a:r>
              <a:rPr lang="en-US" sz="2400" dirty="0" err="1" smtClean="0">
                <a:solidFill>
                  <a:schemeClr val="tx1"/>
                </a:solidFill>
                <a:latin typeface="+mn-lt"/>
                <a:cs typeface="Times New Roman" pitchFamily="18" charset="0"/>
              </a:rPr>
              <a:t>tư</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vấn</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tâm</a:t>
            </a:r>
            <a:r>
              <a:rPr lang="en-US" sz="2400" dirty="0" smtClean="0">
                <a:solidFill>
                  <a:schemeClr val="tx1"/>
                </a:solidFill>
                <a:latin typeface="+mn-lt"/>
                <a:cs typeface="Times New Roman" pitchFamily="18" charset="0"/>
              </a:rPr>
              <a:t> </a:t>
            </a:r>
            <a:r>
              <a:rPr lang="en-US" sz="2400" dirty="0" err="1" smtClean="0">
                <a:solidFill>
                  <a:schemeClr val="tx1"/>
                </a:solidFill>
                <a:latin typeface="+mn-lt"/>
                <a:cs typeface="Times New Roman" pitchFamily="18" charset="0"/>
              </a:rPr>
              <a:t>lý</a:t>
            </a:r>
            <a:r>
              <a:rPr lang="en-US" sz="2400" dirty="0" smtClean="0">
                <a:solidFill>
                  <a:schemeClr val="tx1"/>
                </a:solidFill>
                <a:latin typeface="+mn-lt"/>
                <a:cs typeface="Times New Roman" pitchFamily="18" charset="0"/>
              </a:rPr>
              <a:t>, </a:t>
            </a:r>
            <a:r>
              <a:rPr lang="vi-VN" sz="2400" dirty="0" smtClean="0">
                <a:solidFill>
                  <a:schemeClr val="tx1"/>
                </a:solidFill>
                <a:latin typeface="+mn-lt"/>
                <a:cs typeface="Times New Roman" pitchFamily="18" charset="0"/>
              </a:rPr>
              <a:t>dịch </a:t>
            </a:r>
            <a:r>
              <a:rPr lang="vi-VN" sz="2400" dirty="0">
                <a:solidFill>
                  <a:schemeClr val="tx1"/>
                </a:solidFill>
                <a:latin typeface="+mn-lt"/>
                <a:cs typeface="Times New Roman" pitchFamily="18" charset="0"/>
              </a:rPr>
              <a:t>vụ xã hội, HS và phụ huynh. </a:t>
            </a:r>
            <a:endParaRPr lang="en-US" sz="2400" dirty="0">
              <a:solidFill>
                <a:schemeClr val="tx1"/>
              </a:solidFill>
              <a:latin typeface="+mn-lt"/>
              <a:cs typeface="Times New Roman" pitchFamily="18" charset="0"/>
            </a:endParaRPr>
          </a:p>
        </p:txBody>
      </p:sp>
      <p:sp>
        <p:nvSpPr>
          <p:cNvPr id="5" name="TextBox 4"/>
          <p:cNvSpPr txBox="1"/>
          <p:nvPr/>
        </p:nvSpPr>
        <p:spPr>
          <a:xfrm>
            <a:off x="533400" y="3429000"/>
            <a:ext cx="8077200" cy="2862322"/>
          </a:xfrm>
          <a:prstGeom prst="rect">
            <a:avLst/>
          </a:prstGeom>
          <a:solidFill>
            <a:schemeClr val="accent2">
              <a:lumMod val="20000"/>
              <a:lumOff val="80000"/>
            </a:schemeClr>
          </a:solidFill>
        </p:spPr>
        <p:txBody>
          <a:bodyPr wrap="square" rtlCol="0">
            <a:spAutoFit/>
          </a:bodyPr>
          <a:lstStyle/>
          <a:p>
            <a:pPr algn="ctr">
              <a:lnSpc>
                <a:spcPct val="150000"/>
              </a:lnSpc>
            </a:pPr>
            <a:r>
              <a:rPr lang="en-US" sz="2400" b="1" i="1" dirty="0" err="1" smtClean="0">
                <a:latin typeface="Arial" pitchFamily="34" charset="0"/>
                <a:cs typeface="Arial" pitchFamily="34" charset="0"/>
              </a:rPr>
              <a:t>Tổ</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chức</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bữa</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ăn</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có</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chất</a:t>
            </a:r>
            <a:r>
              <a:rPr lang="en-US" sz="2400" b="1" i="1" dirty="0" smtClean="0">
                <a:latin typeface="Arial" pitchFamily="34" charset="0"/>
                <a:cs typeface="Arial" pitchFamily="34" charset="0"/>
              </a:rPr>
              <a:t> </a:t>
            </a:r>
            <a:r>
              <a:rPr lang="en-US" sz="2400" b="1" i="1" dirty="0" err="1" smtClean="0">
                <a:latin typeface="Arial" pitchFamily="34" charset="0"/>
                <a:cs typeface="Arial" pitchFamily="34" charset="0"/>
              </a:rPr>
              <a:t>lượng</a:t>
            </a:r>
            <a:r>
              <a:rPr lang="en-US" sz="2400" b="1" i="1" dirty="0" smtClean="0">
                <a:latin typeface="Arial" pitchFamily="34" charset="0"/>
                <a:cs typeface="Arial" pitchFamily="34" charset="0"/>
              </a:rPr>
              <a:t> ở </a:t>
            </a:r>
            <a:r>
              <a:rPr lang="en-US" sz="2400" b="1" i="1" dirty="0" err="1" smtClean="0">
                <a:latin typeface="Arial" pitchFamily="34" charset="0"/>
                <a:cs typeface="Arial" pitchFamily="34" charset="0"/>
              </a:rPr>
              <a:t>trường</a:t>
            </a:r>
            <a:r>
              <a:rPr lang="en-US" sz="2400" dirty="0" smtClean="0">
                <a:latin typeface="Arial" pitchFamily="34" charset="0"/>
                <a:cs typeface="Arial" pitchFamily="34" charset="0"/>
              </a:rPr>
              <a:t>: </a:t>
            </a:r>
          </a:p>
          <a:p>
            <a:pPr algn="just">
              <a:lnSpc>
                <a:spcPct val="150000"/>
              </a:lnSpc>
            </a:pPr>
            <a:r>
              <a:rPr lang="vi-VN" sz="2400" dirty="0" smtClean="0">
                <a:latin typeface="Arial" pitchFamily="34" charset="0"/>
                <a:cs typeface="Arial" pitchFamily="34" charset="0"/>
              </a:rPr>
              <a:t>Bữa </a:t>
            </a:r>
            <a:r>
              <a:rPr lang="vi-VN" sz="2400" dirty="0">
                <a:latin typeface="Arial" pitchFamily="34" charset="0"/>
                <a:cs typeface="Arial" pitchFamily="34" charset="0"/>
              </a:rPr>
              <a:t>trưa dành cho </a:t>
            </a:r>
            <a:r>
              <a:rPr lang="vi-VN" sz="2400" dirty="0" smtClean="0">
                <a:latin typeface="Arial" pitchFamily="34" charset="0"/>
                <a:cs typeface="Arial" pitchFamily="34" charset="0"/>
              </a:rPr>
              <a:t>HS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miễn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vi-VN" sz="2400" dirty="0" smtClean="0">
                <a:latin typeface="Arial" pitchFamily="34" charset="0"/>
                <a:cs typeface="Arial" pitchFamily="34" charset="0"/>
              </a:rPr>
              <a:t> </a:t>
            </a:r>
            <a:r>
              <a:rPr lang="vi-VN" sz="2400" dirty="0">
                <a:latin typeface="Arial" pitchFamily="34" charset="0"/>
                <a:cs typeface="Arial" pitchFamily="34" charset="0"/>
              </a:rPr>
              <a:t>được tính là một phần trong </a:t>
            </a:r>
            <a:r>
              <a:rPr lang="en-US" sz="2400" dirty="0" smtClean="0">
                <a:latin typeface="Arial" pitchFamily="34" charset="0"/>
                <a:cs typeface="Arial" pitchFamily="34" charset="0"/>
              </a:rPr>
              <a:t>CT </a:t>
            </a:r>
            <a:r>
              <a:rPr lang="vi-VN" sz="2400" dirty="0" smtClean="0">
                <a:latin typeface="Arial" pitchFamily="34" charset="0"/>
                <a:cs typeface="Arial" pitchFamily="34" charset="0"/>
              </a:rPr>
              <a:t>học</a:t>
            </a:r>
            <a:r>
              <a:rPr lang="vi-VN" sz="2400" dirty="0">
                <a:latin typeface="Arial" pitchFamily="34" charset="0"/>
                <a:cs typeface="Arial" pitchFamily="34" charset="0"/>
              </a:rPr>
              <a:t>, </a:t>
            </a:r>
            <a:r>
              <a:rPr lang="vi-VN" sz="2400" dirty="0" smtClean="0">
                <a:solidFill>
                  <a:srgbClr val="FF0000"/>
                </a:solidFill>
                <a:latin typeface="Arial" pitchFamily="34" charset="0"/>
                <a:cs typeface="Arial" pitchFamily="34" charset="0"/>
              </a:rPr>
              <a:t>Các </a:t>
            </a:r>
            <a:r>
              <a:rPr lang="vi-VN" sz="2400" dirty="0">
                <a:solidFill>
                  <a:srgbClr val="FF0000"/>
                </a:solidFill>
                <a:latin typeface="Arial" pitchFamily="34" charset="0"/>
                <a:cs typeface="Arial" pitchFamily="34" charset="0"/>
              </a:rPr>
              <a:t>bữa ăn ở trường là các công cụ sư phạm để dạy các dinh dưỡng và thói quen ăn uống tốt </a:t>
            </a:r>
            <a:r>
              <a:rPr lang="vi-VN" sz="2400" dirty="0">
                <a:latin typeface="Arial" pitchFamily="34" charset="0"/>
                <a:cs typeface="Arial" pitchFamily="34" charset="0"/>
              </a:rPr>
              <a:t>(</a:t>
            </a:r>
            <a:r>
              <a:rPr lang="vi-VN" sz="2400" i="1" dirty="0">
                <a:latin typeface="Arial" pitchFamily="34" charset="0"/>
                <a:cs typeface="Arial" pitchFamily="34" charset="0"/>
              </a:rPr>
              <a:t>Luật giáo dục </a:t>
            </a:r>
            <a:r>
              <a:rPr lang="vi-VN" sz="2400" i="1" dirty="0" smtClean="0">
                <a:latin typeface="Arial" pitchFamily="34" charset="0"/>
                <a:cs typeface="Arial" pitchFamily="34" charset="0"/>
              </a:rPr>
              <a:t>2014</a:t>
            </a:r>
            <a:r>
              <a:rPr lang="vi-VN" sz="2400" i="1" dirty="0" smtClean="0">
                <a:latin typeface="Arial" pitchFamily="34" charset="0"/>
                <a:cs typeface="Arial" pitchFamily="34" charset="0"/>
              </a:rPr>
              <a:t>)</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980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09600" y="423070"/>
            <a:ext cx="8331530" cy="461665"/>
          </a:xfrm>
          <a:prstGeom prst="rect">
            <a:avLst/>
          </a:prstGeom>
          <a:solidFill>
            <a:schemeClr val="accent2">
              <a:lumMod val="20000"/>
              <a:lumOff val="80000"/>
            </a:schemeClr>
          </a:solidFill>
        </p:spPr>
        <p:txBody>
          <a:bodyPr wrap="square">
            <a:spAutoFit/>
          </a:bodyPr>
          <a:lstStyle/>
          <a:p>
            <a:pPr algn="ctr"/>
            <a:r>
              <a:rPr lang="vi-VN" sz="2400" b="1" dirty="0" smtClean="0">
                <a:solidFill>
                  <a:srgbClr val="0066FF"/>
                </a:solidFill>
                <a:latin typeface="Arial" pitchFamily="34" charset="0"/>
                <a:cs typeface="Arial" pitchFamily="34" charset="0"/>
              </a:rPr>
              <a:t>Mô </a:t>
            </a:r>
            <a:r>
              <a:rPr lang="vi-VN" sz="2400" b="1" dirty="0">
                <a:solidFill>
                  <a:srgbClr val="0066FF"/>
                </a:solidFill>
                <a:latin typeface="Arial" pitchFamily="34" charset="0"/>
                <a:cs typeface="Arial" pitchFamily="34" charset="0"/>
              </a:rPr>
              <a:t>hình chương trình chống bắt nạt học đường </a:t>
            </a:r>
            <a:r>
              <a:rPr lang="vi-VN" sz="2400" b="1" dirty="0" smtClean="0">
                <a:solidFill>
                  <a:srgbClr val="0066FF"/>
                </a:solidFill>
                <a:latin typeface="Arial" pitchFamily="34" charset="0"/>
                <a:cs typeface="Arial" pitchFamily="34" charset="0"/>
              </a:rPr>
              <a:t>KIVA</a:t>
            </a:r>
            <a:endParaRPr lang="en-US" sz="2400" dirty="0">
              <a:solidFill>
                <a:srgbClr val="0066FF"/>
              </a:solidFill>
              <a:latin typeface="Times New Roman" pitchFamily="18" charset="0"/>
              <a:cs typeface="Times New Roman" pitchFamily="18" charset="0"/>
            </a:endParaRPr>
          </a:p>
        </p:txBody>
      </p:sp>
      <p:sp>
        <p:nvSpPr>
          <p:cNvPr id="5" name="Rectangle 4"/>
          <p:cNvSpPr/>
          <p:nvPr/>
        </p:nvSpPr>
        <p:spPr>
          <a:xfrm>
            <a:off x="927265" y="3124200"/>
            <a:ext cx="76962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200" dirty="0">
                <a:solidFill>
                  <a:schemeClr val="dk1"/>
                </a:solidFill>
                <a:latin typeface="Arial" pitchFamily="34" charset="0"/>
                <a:cs typeface="Arial" pitchFamily="34" charset="0"/>
              </a:rPr>
              <a:t>	N</a:t>
            </a:r>
            <a:r>
              <a:rPr lang="vi-VN" sz="2200" dirty="0">
                <a:solidFill>
                  <a:schemeClr val="dk1"/>
                </a:solidFill>
                <a:latin typeface="Arial" pitchFamily="34" charset="0"/>
                <a:cs typeface="Arial" pitchFamily="34" charset="0"/>
              </a:rPr>
              <a:t>hấn mạnh đầu tư vào GV và không khí học đường nói chung, nhấn mạnh tầm quan trọng của việc lắng nghe trẻ em và đảm bảo rằng HS có được tiếng nói riêng</a:t>
            </a:r>
            <a:endParaRPr lang="en-US" sz="2200" dirty="0">
              <a:solidFill>
                <a:schemeClr val="dk1"/>
              </a:solidFill>
              <a:latin typeface="Arial" pitchFamily="34" charset="0"/>
              <a:cs typeface="Arial" pitchFamily="34" charset="0"/>
            </a:endParaRPr>
          </a:p>
        </p:txBody>
      </p:sp>
      <p:sp>
        <p:nvSpPr>
          <p:cNvPr id="6" name="Rectangle 5"/>
          <p:cNvSpPr/>
          <p:nvPr/>
        </p:nvSpPr>
        <p:spPr>
          <a:xfrm>
            <a:off x="1473530" y="1371600"/>
            <a:ext cx="6553200"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200" dirty="0" smtClean="0">
                <a:latin typeface="Arial" pitchFamily="34" charset="0"/>
                <a:cs typeface="Arial" pitchFamily="34" charset="0"/>
              </a:rPr>
              <a:t>R</a:t>
            </a:r>
            <a:r>
              <a:rPr lang="vi-VN" sz="2200" dirty="0" smtClean="0">
                <a:latin typeface="Arial" pitchFamily="34" charset="0"/>
                <a:cs typeface="Arial" pitchFamily="34" charset="0"/>
              </a:rPr>
              <a:t>a </a:t>
            </a:r>
            <a:r>
              <a:rPr lang="vi-VN" sz="2200" dirty="0">
                <a:latin typeface="Arial" pitchFamily="34" charset="0"/>
                <a:cs typeface="Arial" pitchFamily="34" charset="0"/>
              </a:rPr>
              <a:t>mắt vào năm 2009, chương trình hiện đang được thực hiện bởi 90% các trường </a:t>
            </a:r>
            <a:r>
              <a:rPr lang="vi-VN" sz="2200" dirty="0" smtClean="0">
                <a:latin typeface="Arial" pitchFamily="34" charset="0"/>
                <a:cs typeface="Arial" pitchFamily="34" charset="0"/>
              </a:rPr>
              <a:t>ở </a:t>
            </a:r>
            <a:r>
              <a:rPr lang="vi-VN" sz="2200" dirty="0">
                <a:latin typeface="Arial" pitchFamily="34" charset="0"/>
                <a:cs typeface="Arial" pitchFamily="34" charset="0"/>
              </a:rPr>
              <a:t>Phần Lan và đang được phổ biến trên toàn cầu tại hơn 15 quốc gia</a:t>
            </a:r>
            <a:endParaRPr lang="en-US" sz="2200" dirty="0">
              <a:latin typeface="Arial" pitchFamily="34" charset="0"/>
              <a:cs typeface="Arial" pitchFamily="34" charset="0"/>
            </a:endParaRPr>
          </a:p>
        </p:txBody>
      </p:sp>
      <p:sp>
        <p:nvSpPr>
          <p:cNvPr id="7" name="TextBox 6"/>
          <p:cNvSpPr txBox="1"/>
          <p:nvPr/>
        </p:nvSpPr>
        <p:spPr>
          <a:xfrm>
            <a:off x="559130" y="4572000"/>
            <a:ext cx="83820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a:defRPr sz="2200">
                <a:solidFill>
                  <a:schemeClr val="dk1"/>
                </a:solidFill>
                <a:latin typeface="Arial"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	C</a:t>
            </a:r>
            <a:r>
              <a:rPr lang="vi-VN" dirty="0"/>
              <a:t>ó ba yếu tố chính</a:t>
            </a:r>
            <a:r>
              <a:rPr lang="en-US" dirty="0"/>
              <a:t>: N</a:t>
            </a:r>
            <a:r>
              <a:rPr lang="vi-VN" dirty="0"/>
              <a:t>găn chặn bắt nạt, </a:t>
            </a:r>
            <a:r>
              <a:rPr lang="en-US" dirty="0"/>
              <a:t>Đ</a:t>
            </a:r>
            <a:r>
              <a:rPr lang="vi-VN" dirty="0"/>
              <a:t>ối phó với các tình huống bắt nạt và bị bắt nạt trong trường, </a:t>
            </a:r>
            <a:r>
              <a:rPr lang="en-US" dirty="0"/>
              <a:t>T</a:t>
            </a:r>
            <a:r>
              <a:rPr lang="vi-VN" dirty="0"/>
              <a:t>heo dõi thay đổi và phản hồi đối với trường học</a:t>
            </a:r>
            <a:endParaRPr lang="en-US" dirty="0"/>
          </a:p>
        </p:txBody>
      </p:sp>
    </p:spTree>
    <p:extLst>
      <p:ext uri="{BB962C8B-B14F-4D97-AF65-F5344CB8AC3E}">
        <p14:creationId xmlns:p14="http://schemas.microsoft.com/office/powerpoint/2010/main" val="33188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838200" y="685800"/>
            <a:ext cx="77724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vi-VN" sz="2400" b="1" dirty="0">
                <a:solidFill>
                  <a:schemeClr val="dk1"/>
                </a:solidFill>
                <a:cs typeface="Times New Roman" pitchFamily="18" charset="0"/>
              </a:rPr>
              <a:t> Phần chung</a:t>
            </a:r>
            <a:r>
              <a:rPr lang="en-US" sz="2400" b="1" dirty="0">
                <a:solidFill>
                  <a:schemeClr val="dk1"/>
                </a:solidFill>
                <a:cs typeface="Times New Roman" pitchFamily="18" charset="0"/>
              </a:rPr>
              <a:t>: </a:t>
            </a:r>
            <a:r>
              <a:rPr lang="vi-VN" sz="2400" b="1" dirty="0">
                <a:solidFill>
                  <a:schemeClr val="dk1"/>
                </a:solidFill>
                <a:cs typeface="Times New Roman" pitchFamily="18" charset="0"/>
              </a:rPr>
              <a:t> </a:t>
            </a:r>
            <a:endParaRPr lang="en-US" sz="2400" b="1" dirty="0" smtClean="0">
              <a:solidFill>
                <a:schemeClr val="dk1"/>
              </a:solidFill>
              <a:cs typeface="Times New Roman" pitchFamily="18" charset="0"/>
            </a:endParaRPr>
          </a:p>
          <a:p>
            <a:r>
              <a:rPr lang="en-US" sz="2400" dirty="0" smtClean="0">
                <a:solidFill>
                  <a:schemeClr val="dk1"/>
                </a:solidFill>
                <a:latin typeface="Arial" pitchFamily="34" charset="0"/>
                <a:cs typeface="Arial" pitchFamily="34" charset="0"/>
              </a:rPr>
              <a:t>T</a:t>
            </a:r>
            <a:r>
              <a:rPr lang="vi-VN" sz="2400" dirty="0" smtClean="0">
                <a:solidFill>
                  <a:schemeClr val="dk1"/>
                </a:solidFill>
                <a:latin typeface="Arial" pitchFamily="34" charset="0"/>
                <a:cs typeface="Arial" pitchFamily="34" charset="0"/>
              </a:rPr>
              <a:t>ập </a:t>
            </a:r>
            <a:r>
              <a:rPr lang="vi-VN" sz="2400" dirty="0">
                <a:solidFill>
                  <a:schemeClr val="dk1"/>
                </a:solidFill>
                <a:latin typeface="Arial" pitchFamily="34" charset="0"/>
                <a:cs typeface="Arial" pitchFamily="34" charset="0"/>
              </a:rPr>
              <a:t>trung chủ yếu vào việc ngăn chặn bắt nạt. </a:t>
            </a:r>
            <a:r>
              <a:rPr lang="en-US" sz="2400" dirty="0" smtClean="0">
                <a:solidFill>
                  <a:schemeClr val="dk1"/>
                </a:solidFill>
                <a:latin typeface="Arial" pitchFamily="34" charset="0"/>
                <a:cs typeface="Arial" pitchFamily="34" charset="0"/>
              </a:rPr>
              <a:t>N</a:t>
            </a:r>
            <a:r>
              <a:rPr lang="vi-VN" sz="2400" dirty="0">
                <a:solidFill>
                  <a:schemeClr val="dk1"/>
                </a:solidFill>
                <a:latin typeface="Arial" pitchFamily="34" charset="0"/>
                <a:cs typeface="Arial" pitchFamily="34" charset="0"/>
              </a:rPr>
              <a:t>ội dung cụ thể là</a:t>
            </a:r>
            <a:r>
              <a:rPr lang="vi-VN" sz="2400" dirty="0" smtClean="0">
                <a:solidFill>
                  <a:schemeClr val="dk1"/>
                </a:solidFill>
                <a:latin typeface="Arial" pitchFamily="34" charset="0"/>
                <a:cs typeface="Arial" pitchFamily="34" charset="0"/>
              </a:rPr>
              <a:t>:</a:t>
            </a:r>
            <a:endParaRPr lang="en-US" sz="2400" dirty="0" smtClean="0">
              <a:solidFill>
                <a:schemeClr val="dk1"/>
              </a:solidFill>
              <a:latin typeface="Arial" pitchFamily="34" charset="0"/>
              <a:cs typeface="Arial" pitchFamily="34" charset="0"/>
            </a:endParaRPr>
          </a:p>
          <a:p>
            <a:endParaRPr lang="en-US" sz="2400" b="1" dirty="0">
              <a:solidFill>
                <a:schemeClr val="dk1"/>
              </a:solidFill>
              <a:latin typeface="Arial" pitchFamily="34" charset="0"/>
              <a:cs typeface="Arial" pitchFamily="34" charset="0"/>
            </a:endParaRPr>
          </a:p>
          <a:p>
            <a:pPr marL="0" lvl="1" indent="457200">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Các </a:t>
            </a:r>
            <a:r>
              <a:rPr lang="en-US" sz="2400" dirty="0" err="1">
                <a:solidFill>
                  <a:schemeClr val="dk1"/>
                </a:solidFill>
                <a:latin typeface="Arial" pitchFamily="34" charset="0"/>
                <a:cs typeface="Arial" pitchFamily="34" charset="0"/>
              </a:rPr>
              <a:t>cách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thức</a:t>
            </a: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an toàn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hiệu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quả</a:t>
            </a:r>
            <a:r>
              <a:rPr lang="vi-VN" sz="2400" dirty="0">
                <a:solidFill>
                  <a:schemeClr val="dk1"/>
                </a:solidFill>
                <a:latin typeface="Arial" pitchFamily="34" charset="0"/>
                <a:cs typeface="Arial" pitchFamily="34" charset="0"/>
              </a:rPr>
              <a:t> để </a:t>
            </a:r>
            <a:r>
              <a:rPr lang="en-US" sz="2400" dirty="0" err="1">
                <a:solidFill>
                  <a:schemeClr val="dk1"/>
                </a:solidFill>
                <a:latin typeface="Arial" pitchFamily="34" charset="0"/>
                <a:cs typeface="Arial" pitchFamily="34" charset="0"/>
              </a:rPr>
              <a:t>tự</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vệ</a:t>
            </a: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hỗ trợ và bảo vệ bạn </a:t>
            </a:r>
            <a:r>
              <a:rPr lang="vi-VN" sz="2400" dirty="0" smtClean="0">
                <a:solidFill>
                  <a:schemeClr val="dk1"/>
                </a:solidFill>
                <a:latin typeface="Arial" pitchFamily="34" charset="0"/>
                <a:cs typeface="Arial" pitchFamily="34" charset="0"/>
              </a:rPr>
              <a:t>bè</a:t>
            </a:r>
            <a:r>
              <a:rPr lang="en-US" sz="2400" dirty="0" smtClean="0">
                <a:solidFill>
                  <a:schemeClr val="dk1"/>
                </a:solidFill>
                <a:latin typeface="Arial" pitchFamily="34" charset="0"/>
                <a:cs typeface="Arial" pitchFamily="34" charset="0"/>
              </a:rPr>
              <a:t>.</a:t>
            </a:r>
            <a:r>
              <a:rPr lang="vi-VN" sz="2400" dirty="0" smtClean="0">
                <a:solidFill>
                  <a:schemeClr val="dk1"/>
                </a:solidFill>
                <a:latin typeface="Arial" pitchFamily="34" charset="0"/>
                <a:cs typeface="Arial" pitchFamily="34" charset="0"/>
              </a:rPr>
              <a:t> </a:t>
            </a:r>
            <a:endParaRPr lang="en-US" sz="2400" dirty="0">
              <a:solidFill>
                <a:schemeClr val="dk1"/>
              </a:solidFill>
              <a:latin typeface="Arial" pitchFamily="34" charset="0"/>
              <a:cs typeface="Arial" pitchFamily="34" charset="0"/>
            </a:endParaRPr>
          </a:p>
          <a:p>
            <a:pPr lvl="1">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Cam </a:t>
            </a:r>
            <a:r>
              <a:rPr lang="vi-VN" sz="2400" dirty="0">
                <a:solidFill>
                  <a:schemeClr val="dk1"/>
                </a:solidFill>
                <a:latin typeface="Arial" pitchFamily="34" charset="0"/>
                <a:cs typeface="Arial" pitchFamily="34" charset="0"/>
              </a:rPr>
              <a:t>kết và phối hợp ở cấp trường</a:t>
            </a:r>
            <a:r>
              <a:rPr lang="en-US" sz="2400" dirty="0">
                <a:solidFill>
                  <a:schemeClr val="dk1"/>
                </a:solidFill>
                <a:latin typeface="Arial" pitchFamily="34" charset="0"/>
                <a:cs typeface="Arial" pitchFamily="34" charset="0"/>
              </a:rPr>
              <a:t>. </a:t>
            </a:r>
          </a:p>
          <a:p>
            <a:pPr marL="0" lvl="1" indent="457200">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Dấu </a:t>
            </a:r>
            <a:r>
              <a:rPr lang="vi-VN" sz="2400" dirty="0">
                <a:solidFill>
                  <a:schemeClr val="dk1"/>
                </a:solidFill>
                <a:latin typeface="Arial" pitchFamily="34" charset="0"/>
                <a:cs typeface="Arial" pitchFamily="34" charset="0"/>
              </a:rPr>
              <a:t>hiệu "Chúng ta là trường KIVA</a:t>
            </a:r>
            <a:r>
              <a:rPr lang="en-US" sz="2400" dirty="0">
                <a:solidFill>
                  <a:schemeClr val="dk1"/>
                </a:solidFill>
                <a:latin typeface="Arial" pitchFamily="34" charset="0"/>
                <a:cs typeface="Arial" pitchFamily="34" charset="0"/>
              </a:rPr>
              <a:t>”</a:t>
            </a:r>
            <a:r>
              <a:rPr lang="vi-VN" sz="2400" dirty="0">
                <a:solidFill>
                  <a:schemeClr val="dk1"/>
                </a:solidFill>
                <a:latin typeface="Arial" pitchFamily="34" charset="0"/>
                <a:cs typeface="Arial" pitchFamily="34" charset="0"/>
              </a:rPr>
              <a:t>: áo khoác cho GV giám sát, áp </a:t>
            </a:r>
            <a:r>
              <a:rPr lang="vi-VN" sz="2400" dirty="0" smtClean="0">
                <a:solidFill>
                  <a:schemeClr val="dk1"/>
                </a:solidFill>
                <a:latin typeface="Arial" pitchFamily="34" charset="0"/>
                <a:cs typeface="Arial" pitchFamily="34" charset="0"/>
              </a:rPr>
              <a:t>phích</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lvl="1">
              <a:lnSpc>
                <a:spcPct val="150000"/>
              </a:lnSpc>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Khảo </a:t>
            </a:r>
            <a:r>
              <a:rPr lang="vi-VN" sz="2400" dirty="0">
                <a:solidFill>
                  <a:schemeClr val="dk1"/>
                </a:solidFill>
                <a:latin typeface="Arial" pitchFamily="34" charset="0"/>
                <a:cs typeface="Arial" pitchFamily="34" charset="0"/>
              </a:rPr>
              <a:t>sát trực tuyến hàng </a:t>
            </a:r>
            <a:r>
              <a:rPr lang="vi-VN" sz="2400" dirty="0" smtClean="0">
                <a:solidFill>
                  <a:schemeClr val="dk1"/>
                </a:solidFill>
                <a:latin typeface="Arial" pitchFamily="34" charset="0"/>
                <a:cs typeface="Arial" pitchFamily="34" charset="0"/>
              </a:rPr>
              <a:t>năm</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val="22365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685800" y="457200"/>
            <a:ext cx="7848600" cy="569386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just"/>
            <a:r>
              <a:rPr lang="en-US" sz="2400" dirty="0" smtClean="0">
                <a:solidFill>
                  <a:schemeClr val="dk1"/>
                </a:solidFill>
                <a:latin typeface="Arial" pitchFamily="34" charset="0"/>
                <a:cs typeface="Arial" pitchFamily="34" charset="0"/>
              </a:rPr>
              <a:t>- GD </a:t>
            </a:r>
            <a:r>
              <a:rPr lang="en-US" sz="2400" dirty="0" err="1">
                <a:solidFill>
                  <a:schemeClr val="dk1"/>
                </a:solidFill>
                <a:latin typeface="Arial" pitchFamily="34" charset="0"/>
                <a:cs typeface="Arial" pitchFamily="34" charset="0"/>
              </a:rPr>
              <a:t>cho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học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sinh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theo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mức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độ</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phù</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hợp</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độ</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tuổi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các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nội</a:t>
            </a:r>
            <a:r>
              <a:rPr lang="en-US" sz="2400" dirty="0">
                <a:solidFill>
                  <a:schemeClr val="dk1"/>
                </a:solidFill>
                <a:latin typeface="Arial" pitchFamily="34" charset="0"/>
                <a:cs typeface="Arial" pitchFamily="34" charset="0"/>
              </a:rPr>
              <a:t> dung </a:t>
            </a:r>
          </a:p>
          <a:p>
            <a:pPr lvl="1" algn="just"/>
            <a:r>
              <a:rPr lang="en-US" sz="2000" b="1" u="sng" dirty="0" err="1">
                <a:solidFill>
                  <a:srgbClr val="FF0000"/>
                </a:solidFill>
                <a:latin typeface="Arial" pitchFamily="34" charset="0"/>
                <a:cs typeface="Arial" pitchFamily="34" charset="0"/>
              </a:rPr>
              <a:t>vd</a:t>
            </a:r>
            <a:r>
              <a:rPr lang="en-US" sz="2000" b="1" u="sng" dirty="0">
                <a:solidFill>
                  <a:srgbClr val="FF0000"/>
                </a:solidFill>
                <a:latin typeface="Arial" pitchFamily="34" charset="0"/>
                <a:cs typeface="Arial" pitchFamily="34" charset="0"/>
              </a:rPr>
              <a:t> </a:t>
            </a:r>
            <a:r>
              <a:rPr lang="en-US" sz="2000" i="1" dirty="0" err="1" smtClean="0">
                <a:solidFill>
                  <a:schemeClr val="dk1"/>
                </a:solidFill>
                <a:latin typeface="Arial" pitchFamily="34" charset="0"/>
                <a:cs typeface="Arial" pitchFamily="34" charset="0"/>
              </a:rPr>
              <a:t>Tiểu</a:t>
            </a:r>
            <a:r>
              <a:rPr lang="en-US" sz="2000" i="1" dirty="0" smtClean="0">
                <a:solidFill>
                  <a:schemeClr val="dk1"/>
                </a:solidFill>
                <a:latin typeface="Arial" pitchFamily="34" charset="0"/>
                <a:cs typeface="Arial" pitchFamily="34" charset="0"/>
              </a:rPr>
              <a:t> </a:t>
            </a:r>
            <a:r>
              <a:rPr lang="en-US" sz="2000" i="1" dirty="0" err="1">
                <a:solidFill>
                  <a:schemeClr val="dk1"/>
                </a:solidFill>
                <a:latin typeface="Arial" pitchFamily="34" charset="0"/>
                <a:cs typeface="Arial" pitchFamily="34" charset="0"/>
              </a:rPr>
              <a:t>học</a:t>
            </a:r>
            <a:r>
              <a:rPr lang="en-US" sz="2000" i="1" dirty="0">
                <a:solidFill>
                  <a:schemeClr val="dk1"/>
                </a:solidFill>
                <a:latin typeface="Arial" pitchFamily="34" charset="0"/>
                <a:cs typeface="Arial" pitchFamily="34" charset="0"/>
              </a:rPr>
              <a: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1.Tôn </a:t>
            </a:r>
            <a:r>
              <a:rPr lang="vi-VN" sz="2000" i="1" dirty="0">
                <a:solidFill>
                  <a:schemeClr val="dk1"/>
                </a:solidFill>
                <a:latin typeface="Arial" pitchFamily="34" charset="0"/>
                <a:cs typeface="Arial" pitchFamily="34" charset="0"/>
              </a:rPr>
              <a:t>trọng tất cả mọi người,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2</a:t>
            </a:r>
            <a:r>
              <a:rPr lang="vi-VN" sz="2000" i="1" dirty="0">
                <a:solidFill>
                  <a:schemeClr val="dk1"/>
                </a:solidFill>
                <a:latin typeface="Arial" pitchFamily="34" charset="0"/>
                <a:cs typeface="Arial" pitchFamily="34" charset="0"/>
              </a:rPr>
              <a:t>. Trong một nhóm,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3</a:t>
            </a:r>
            <a:r>
              <a:rPr lang="vi-VN" sz="2000" i="1" dirty="0">
                <a:solidFill>
                  <a:schemeClr val="dk1"/>
                </a:solidFill>
                <a:latin typeface="Arial" pitchFamily="34" charset="0"/>
                <a:cs typeface="Arial" pitchFamily="34" charset="0"/>
              </a:rPr>
              <a:t>. Nhận biết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4</a:t>
            </a:r>
            <a:r>
              <a:rPr lang="vi-VN" sz="2000" i="1" dirty="0">
                <a:solidFill>
                  <a:schemeClr val="dk1"/>
                </a:solidFill>
                <a:latin typeface="Arial" pitchFamily="34" charset="0"/>
                <a:cs typeface="Arial" pitchFamily="34" charset="0"/>
              </a:rPr>
              <a:t>. Các hình thức bắt nạt ẩn danh,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5</a:t>
            </a:r>
            <a:r>
              <a:rPr lang="vi-VN" sz="2000" i="1" dirty="0">
                <a:solidFill>
                  <a:schemeClr val="dk1"/>
                </a:solidFill>
                <a:latin typeface="Arial" pitchFamily="34" charset="0"/>
                <a:cs typeface="Arial" pitchFamily="34" charset="0"/>
              </a:rPr>
              <a:t>. Hậu quả của việc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6</a:t>
            </a:r>
            <a:r>
              <a:rPr lang="vi-VN" sz="2000" i="1" dirty="0">
                <a:solidFill>
                  <a:schemeClr val="dk1"/>
                </a:solidFill>
                <a:latin typeface="Arial" pitchFamily="34" charset="0"/>
                <a:cs typeface="Arial" pitchFamily="34" charset="0"/>
              </a:rPr>
              <a:t>. Nhóm tham gia bắt nạt,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7</a:t>
            </a:r>
            <a:r>
              <a:rPr lang="vi-VN" sz="2000" i="1" dirty="0">
                <a:solidFill>
                  <a:schemeClr val="dk1"/>
                </a:solidFill>
                <a:latin typeface="Arial" pitchFamily="34" charset="0"/>
                <a:cs typeface="Arial" pitchFamily="34" charset="0"/>
              </a:rPr>
              <a:t>. Chống bắt nạt theo nhóm,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8</a:t>
            </a:r>
            <a:r>
              <a:rPr lang="vi-VN" sz="2000" i="1" dirty="0">
                <a:solidFill>
                  <a:schemeClr val="dk1"/>
                </a:solidFill>
                <a:latin typeface="Arial" pitchFamily="34" charset="0"/>
                <a:cs typeface="Arial" pitchFamily="34" charset="0"/>
              </a:rPr>
              <a:t>. Phải làm gì nếu bị bắt </a:t>
            </a:r>
            <a:r>
              <a:rPr lang="vi-VN" sz="2000" i="1" dirty="0" smtClean="0">
                <a:solidFill>
                  <a:schemeClr val="dk1"/>
                </a:solidFill>
                <a:latin typeface="Arial" pitchFamily="34" charset="0"/>
                <a:cs typeface="Arial" pitchFamily="34" charset="0"/>
              </a:rPr>
              <a:t>nạt</a:t>
            </a:r>
            <a:r>
              <a:rPr lang="en-US" sz="2000" i="1" dirty="0" smtClean="0">
                <a:solidFill>
                  <a:schemeClr val="dk1"/>
                </a:solidFill>
                <a:latin typeface="Arial" pitchFamily="34" charset="0"/>
                <a:cs typeface="Arial" pitchFamily="34" charset="0"/>
              </a:rPr>
              <a:t> </a:t>
            </a:r>
            <a:r>
              <a:rPr lang="vi-VN" sz="2000" i="1" dirty="0" smtClean="0">
                <a:solidFill>
                  <a:schemeClr val="dk1"/>
                </a:solidFill>
                <a:latin typeface="Arial" pitchFamily="34" charset="0"/>
                <a:cs typeface="Arial" pitchFamily="34" charset="0"/>
              </a:rPr>
              <a:t>?,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9</a:t>
            </a:r>
            <a:r>
              <a:rPr lang="vi-VN" sz="2000" i="1" dirty="0">
                <a:solidFill>
                  <a:schemeClr val="dk1"/>
                </a:solidFill>
                <a:latin typeface="Arial" pitchFamily="34" charset="0"/>
                <a:cs typeface="Arial" pitchFamily="34" charset="0"/>
              </a:rPr>
              <a:t>. KiVa Koulu - hãy làm cùng nhau, </a:t>
            </a:r>
            <a:endParaRPr lang="en-US" sz="2000" i="1" dirty="0" smtClean="0">
              <a:solidFill>
                <a:schemeClr val="dk1"/>
              </a:solidFill>
              <a:latin typeface="Arial" pitchFamily="34" charset="0"/>
              <a:cs typeface="Arial" pitchFamily="34" charset="0"/>
            </a:endParaRPr>
          </a:p>
          <a:p>
            <a:pPr lvl="1" algn="just"/>
            <a:r>
              <a:rPr lang="vi-VN" sz="2000" i="1" dirty="0" smtClean="0">
                <a:solidFill>
                  <a:schemeClr val="dk1"/>
                </a:solidFill>
                <a:latin typeface="Arial" pitchFamily="34" charset="0"/>
                <a:cs typeface="Arial" pitchFamily="34" charset="0"/>
              </a:rPr>
              <a:t>10</a:t>
            </a:r>
            <a:r>
              <a:rPr lang="vi-VN" sz="2000" i="1" dirty="0">
                <a:solidFill>
                  <a:schemeClr val="dk1"/>
                </a:solidFill>
                <a:latin typeface="Arial" pitchFamily="34" charset="0"/>
                <a:cs typeface="Arial" pitchFamily="34" charset="0"/>
              </a:rPr>
              <a:t>. Chúng ta đang làm gì?;</a:t>
            </a:r>
            <a:endParaRPr lang="en-US" sz="2000" i="1"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Trò </a:t>
            </a:r>
            <a:r>
              <a:rPr lang="vi-VN" sz="2400" dirty="0">
                <a:solidFill>
                  <a:schemeClr val="dk1"/>
                </a:solidFill>
                <a:latin typeface="Arial" pitchFamily="34" charset="0"/>
                <a:cs typeface="Arial" pitchFamily="34" charset="0"/>
              </a:rPr>
              <a:t>chơi trên máy tính chống bắt nạt/ môi trường học tập ảo </a:t>
            </a:r>
            <a:endParaRPr lang="en-US" sz="2400"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Hướng </a:t>
            </a:r>
            <a:r>
              <a:rPr lang="vi-VN" sz="2400" dirty="0">
                <a:solidFill>
                  <a:schemeClr val="dk1"/>
                </a:solidFill>
                <a:latin typeface="Arial" pitchFamily="34" charset="0"/>
                <a:cs typeface="Arial" pitchFamily="34" charset="0"/>
              </a:rPr>
              <a:t>dẫn cho cha mẹ;</a:t>
            </a:r>
            <a:endParaRPr lang="en-US" sz="2400" dirty="0">
              <a:solidFill>
                <a:schemeClr val="dk1"/>
              </a:solidFill>
              <a:latin typeface="Arial" pitchFamily="34" charset="0"/>
              <a:cs typeface="Arial" pitchFamily="34" charset="0"/>
            </a:endParaRPr>
          </a:p>
          <a:p>
            <a:pPr lvl="1" algn="just"/>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H</a:t>
            </a:r>
            <a:r>
              <a:rPr lang="en-US" sz="2400" dirty="0" smtClean="0">
                <a:latin typeface="Arial" pitchFamily="34" charset="0"/>
                <a:cs typeface="Arial" pitchFamily="34" charset="0"/>
              </a:rPr>
              <a:t>ộ</a:t>
            </a:r>
            <a:r>
              <a:rPr lang="vi-VN" sz="2400" dirty="0" smtClean="0">
                <a:solidFill>
                  <a:schemeClr val="dk1"/>
                </a:solidFill>
                <a:latin typeface="Arial" pitchFamily="34" charset="0"/>
                <a:cs typeface="Arial" pitchFamily="34" charset="0"/>
              </a:rPr>
              <a:t>p </a:t>
            </a:r>
            <a:r>
              <a:rPr lang="vi-VN" sz="2400" dirty="0">
                <a:solidFill>
                  <a:schemeClr val="dk1"/>
                </a:solidFill>
                <a:latin typeface="Arial" pitchFamily="34" charset="0"/>
                <a:cs typeface="Arial" pitchFamily="34" charset="0"/>
              </a:rPr>
              <a:t>thư trực tuyến.</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val="8837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left)">
                                      <p:cBhvr>
                                        <p:cTn id="31" dur="500"/>
                                        <p:tgtEl>
                                          <p:spTgt spid="4">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left)">
                                      <p:cBhvr>
                                        <p:cTn id="37" dur="500"/>
                                        <p:tgtEl>
                                          <p:spTgt spid="4">
                                            <p:txEl>
                                              <p:pRg st="9" end="9"/>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wipe(left)">
                                      <p:cBhvr>
                                        <p:cTn id="40" dur="500"/>
                                        <p:tgtEl>
                                          <p:spTgt spid="4">
                                            <p:txEl>
                                              <p:pRg st="10" end="1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wipe(left)">
                                      <p:cBhvr>
                                        <p:cTn id="43" dur="500"/>
                                        <p:tgtEl>
                                          <p:spTgt spid="4">
                                            <p:txEl>
                                              <p:pRg st="11" end="11"/>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wipe(left)">
                                      <p:cBhvr>
                                        <p:cTn id="46" dur="500"/>
                                        <p:tgtEl>
                                          <p:spTgt spid="4">
                                            <p:txEl>
                                              <p:pRg st="12" end="12"/>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left)">
                                      <p:cBhvr>
                                        <p:cTn id="49" dur="500"/>
                                        <p:tgtEl>
                                          <p:spTgt spid="4">
                                            <p:txEl>
                                              <p:pRg st="13" end="13"/>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wipe(left)">
                                      <p:cBhvr>
                                        <p:cTn id="5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Rectangle 3"/>
          <p:cNvSpPr/>
          <p:nvPr/>
        </p:nvSpPr>
        <p:spPr>
          <a:xfrm>
            <a:off x="533400" y="990600"/>
            <a:ext cx="82296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vi-VN" sz="2400" b="1" dirty="0">
                <a:cs typeface="Times New Roman" pitchFamily="18" charset="0"/>
              </a:rPr>
              <a:t>Phần </a:t>
            </a:r>
            <a:r>
              <a:rPr lang="vi-VN" sz="2400" b="1" dirty="0" smtClean="0">
                <a:cs typeface="Times New Roman" pitchFamily="18" charset="0"/>
              </a:rPr>
              <a:t>riêng:</a:t>
            </a:r>
            <a:r>
              <a:rPr lang="vi-VN" sz="2400" dirty="0" smtClean="0">
                <a:cs typeface="Times New Roman" pitchFamily="18" charset="0"/>
              </a:rPr>
              <a:t> </a:t>
            </a:r>
            <a:endParaRPr lang="en-US" sz="2400" dirty="0" smtClean="0">
              <a:cs typeface="Times New Roman" pitchFamily="18" charset="0"/>
            </a:endParaRPr>
          </a:p>
          <a:p>
            <a:pPr>
              <a:lnSpc>
                <a:spcPct val="150000"/>
              </a:lnSpc>
            </a:pPr>
            <a:r>
              <a:rPr lang="en-US" sz="2400" dirty="0" smtClean="0">
                <a:cs typeface="Times New Roman" pitchFamily="18" charset="0"/>
              </a:rPr>
              <a:t>- Đ</a:t>
            </a:r>
            <a:r>
              <a:rPr lang="vi-VN" sz="2400" dirty="0" smtClean="0">
                <a:cs typeface="Times New Roman" pitchFamily="18" charset="0"/>
              </a:rPr>
              <a:t>ược </a:t>
            </a:r>
            <a:r>
              <a:rPr lang="vi-VN" sz="2400" dirty="0">
                <a:cs typeface="Times New Roman" pitchFamily="18" charset="0"/>
              </a:rPr>
              <a:t>sử dụng khi có những trường hợp bắt nạt cụ thể. </a:t>
            </a:r>
            <a:endParaRPr lang="en-US" sz="2400" dirty="0" smtClean="0">
              <a:cs typeface="Times New Roman" pitchFamily="18" charset="0"/>
            </a:endParaRPr>
          </a:p>
          <a:p>
            <a:pPr>
              <a:lnSpc>
                <a:spcPct val="150000"/>
              </a:lnSpc>
            </a:pPr>
            <a:r>
              <a:rPr lang="vi-VN" sz="2400" dirty="0" smtClean="0">
                <a:cs typeface="Times New Roman" pitchFamily="18" charset="0"/>
              </a:rPr>
              <a:t>Mỗi </a:t>
            </a:r>
            <a:r>
              <a:rPr lang="vi-VN" sz="2400" dirty="0">
                <a:cs typeface="Times New Roman" pitchFamily="18" charset="0"/>
              </a:rPr>
              <a:t>trường hợp cụ thể được xử lý trong một loạt các cuộc thảo luận cá nhân và nhóm giữa nhóm </a:t>
            </a:r>
            <a:r>
              <a:rPr lang="vi-VN" sz="2400" b="1" dirty="0">
                <a:cs typeface="Times New Roman" pitchFamily="18" charset="0"/>
              </a:rPr>
              <a:t>KIVa </a:t>
            </a:r>
            <a:r>
              <a:rPr lang="vi-VN" sz="2400" dirty="0">
                <a:cs typeface="Times New Roman" pitchFamily="18" charset="0"/>
              </a:rPr>
              <a:t>của trường và các </a:t>
            </a:r>
            <a:r>
              <a:rPr lang="en-US" sz="2400" dirty="0" err="1" smtClean="0">
                <a:cs typeface="Times New Roman" pitchFamily="18" charset="0"/>
              </a:rPr>
              <a:t>đối</a:t>
            </a:r>
            <a:r>
              <a:rPr lang="en-US" sz="2400" dirty="0" smtClean="0">
                <a:cs typeface="Times New Roman" pitchFamily="18" charset="0"/>
              </a:rPr>
              <a:t> </a:t>
            </a:r>
            <a:r>
              <a:rPr lang="en-US" sz="2400" dirty="0" err="1" smtClean="0">
                <a:cs typeface="Times New Roman" pitchFamily="18" charset="0"/>
              </a:rPr>
              <a:t>tượng</a:t>
            </a:r>
            <a:r>
              <a:rPr lang="vi-VN" sz="2400" dirty="0" smtClean="0">
                <a:cs typeface="Times New Roman" pitchFamily="18" charset="0"/>
              </a:rPr>
              <a:t> </a:t>
            </a:r>
            <a:r>
              <a:rPr lang="vi-VN" sz="2400" dirty="0">
                <a:cs typeface="Times New Roman" pitchFamily="18" charset="0"/>
              </a:rPr>
              <a:t>có liên quan</a:t>
            </a:r>
            <a:r>
              <a:rPr lang="vi-VN" sz="2400" dirty="0" smtClean="0">
                <a:cs typeface="Times New Roman" pitchFamily="18" charset="0"/>
              </a:rPr>
              <a:t>:</a:t>
            </a:r>
            <a:endParaRPr lang="en-US" sz="2400" dirty="0" smtClean="0">
              <a:cs typeface="Times New Roman" pitchFamily="18" charset="0"/>
            </a:endParaRPr>
          </a:p>
          <a:p>
            <a:pPr>
              <a:lnSpc>
                <a:spcPct val="150000"/>
              </a:lnSpc>
            </a:pPr>
            <a:r>
              <a:rPr lang="en-US" sz="2400" dirty="0">
                <a:cs typeface="Times New Roman" pitchFamily="18" charset="0"/>
              </a:rPr>
              <a:t>	</a:t>
            </a:r>
            <a:r>
              <a:rPr lang="vi-VN" sz="2400" dirty="0" smtClean="0">
                <a:cs typeface="Times New Roman" pitchFamily="18" charset="0"/>
              </a:rPr>
              <a:t> </a:t>
            </a:r>
            <a:r>
              <a:rPr lang="vi-VN" sz="2400" dirty="0">
                <a:cs typeface="Times New Roman" pitchFamily="18" charset="0"/>
              </a:rPr>
              <a:t>Thảo luận cá nhân với nạn nhân và với những trẻ bắt nạt, có sự giúp đỡ của GV, chia sẻ, trấn an tinh thần nạn nhân, bảo vệ nạn nhân khỏi những tấn công trong tương lai. </a:t>
            </a:r>
            <a:endParaRPr lang="en-US" sz="2400" dirty="0">
              <a:cs typeface="Times New Roman" pitchFamily="18" charset="0"/>
            </a:endParaRPr>
          </a:p>
        </p:txBody>
      </p:sp>
    </p:spTree>
    <p:extLst>
      <p:ext uri="{BB962C8B-B14F-4D97-AF65-F5344CB8AC3E}">
        <p14:creationId xmlns:p14="http://schemas.microsoft.com/office/powerpoint/2010/main" val="4993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239000" cy="4648200"/>
          </a:xfrm>
        </p:spPr>
        <p:style>
          <a:lnRef idx="1">
            <a:schemeClr val="accent4"/>
          </a:lnRef>
          <a:fillRef idx="2">
            <a:schemeClr val="accent4"/>
          </a:fillRef>
          <a:effectRef idx="1">
            <a:schemeClr val="accent4"/>
          </a:effectRef>
          <a:fontRef idx="minor">
            <a:schemeClr val="dk1"/>
          </a:fontRef>
        </p:style>
        <p:txBody>
          <a:bodyPr>
            <a:noAutofit/>
          </a:bodyPr>
          <a:lstStyle/>
          <a:p>
            <a:pPr>
              <a:lnSpc>
                <a:spcPct val="150000"/>
              </a:lnSpc>
              <a:buFont typeface="Wingdings" pitchFamily="2" charset="2"/>
              <a:buChar char="ü"/>
            </a:pP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a:t>
            </a:r>
            <a:r>
              <a:rPr lang="en-US" sz="2400" dirty="0" err="1" smtClean="0">
                <a:latin typeface="Arial" pitchFamily="34" charset="0"/>
                <a:cs typeface="Arial" pitchFamily="34" charset="0"/>
              </a:rPr>
              <a:t>phòng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chống</a:t>
            </a:r>
            <a:r>
              <a:rPr lang="en-US" sz="2400" dirty="0" smtClean="0">
                <a:latin typeface="Arial" pitchFamily="34" charset="0"/>
                <a:cs typeface="Arial" pitchFamily="34" charset="0"/>
              </a:rPr>
              <a:t> BL,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tất</a:t>
            </a:r>
            <a:r>
              <a:rPr lang="en-US" sz="2400" dirty="0">
                <a:latin typeface="Arial" pitchFamily="34" charset="0"/>
                <a:cs typeface="Arial" pitchFamily="34" charset="0"/>
              </a:rPr>
              <a:t> </a:t>
            </a:r>
            <a:r>
              <a:rPr lang="en-US" sz="2400" dirty="0" err="1">
                <a:latin typeface="Arial" pitchFamily="34" charset="0"/>
                <a:cs typeface="Arial" pitchFamily="34" charset="0"/>
              </a:rPr>
              <a:t>cả</a:t>
            </a:r>
            <a:r>
              <a:rPr lang="en-US" sz="2400" dirty="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cấp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Phối</a:t>
            </a:r>
            <a:r>
              <a:rPr lang="en-US" sz="2400" dirty="0" smtClean="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ngành</a:t>
            </a:r>
            <a:r>
              <a:rPr lang="en-US" sz="2400" dirty="0">
                <a:latin typeface="Arial" pitchFamily="34" charset="0"/>
                <a:cs typeface="Arial" pitchFamily="34" charset="0"/>
              </a:rPr>
              <a:t>, </a:t>
            </a:r>
            <a:r>
              <a:rPr lang="en-US" sz="2400" dirty="0" err="1">
                <a:latin typeface="Arial" pitchFamily="34" charset="0"/>
                <a:cs typeface="Arial" pitchFamily="34" charset="0"/>
              </a:rPr>
              <a:t>đảm</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smtClean="0">
                <a:latin typeface="Arial" pitchFamily="34" charset="0"/>
                <a:cs typeface="Arial" pitchFamily="34" charset="0"/>
              </a:rPr>
              <a:t>tính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a:latin typeface="Arial" pitchFamily="34" charset="0"/>
                <a:cs typeface="Arial" pitchFamily="34" charset="0"/>
              </a:rPr>
              <a:t>chuyên</a:t>
            </a:r>
            <a:r>
              <a:rPr lang="en-US" sz="2400" dirty="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smtClean="0">
                <a:latin typeface="Arial" pitchFamily="34" charset="0"/>
                <a:cs typeface="Arial" pitchFamily="34" charset="0"/>
              </a:rPr>
              <a:t>ngừa</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nSpc>
                <a:spcPct val="150000"/>
              </a:lnSpc>
              <a:buFont typeface="Wingdings" pitchFamily="2" charset="2"/>
              <a:buChar char="ü"/>
            </a:pPr>
            <a:r>
              <a:rPr lang="en-US" sz="2400" dirty="0" err="1" smtClean="0">
                <a:latin typeface="Arial" pitchFamily="34" charset="0"/>
                <a:cs typeface="Arial" pitchFamily="34" charset="0"/>
              </a:rPr>
              <a:t>Xây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dựng</a:t>
            </a:r>
            <a:r>
              <a:rPr lang="en-US" sz="2400" dirty="0" smtClean="0">
                <a:latin typeface="Arial" pitchFamily="34" charset="0"/>
                <a:cs typeface="Arial" pitchFamily="34" charset="0"/>
              </a:rPr>
              <a:t> MTGD </a:t>
            </a:r>
            <a:r>
              <a:rPr lang="en-US" sz="2400" dirty="0" err="1" smtClean="0">
                <a:latin typeface="Arial" pitchFamily="34" charset="0"/>
                <a:cs typeface="Arial" pitchFamily="34" charset="0"/>
              </a:rPr>
              <a:t>thân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từ</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đến</a:t>
            </a:r>
            <a:r>
              <a:rPr lang="en-US" sz="2400" dirty="0">
                <a:latin typeface="Arial" pitchFamily="34" charset="0"/>
                <a:cs typeface="Arial" pitchFamily="34" charset="0"/>
              </a:rPr>
              <a:t> </a:t>
            </a:r>
            <a:r>
              <a:rPr lang="en-US" sz="2400" dirty="0" err="1">
                <a:latin typeface="Arial" pitchFamily="34" charset="0"/>
                <a:cs typeface="Arial" pitchFamily="34" charset="0"/>
              </a:rPr>
              <a:t>văn</a:t>
            </a:r>
            <a:r>
              <a:rPr lang="en-US" sz="2400" dirty="0">
                <a:latin typeface="Arial" pitchFamily="34" charset="0"/>
                <a:cs typeface="Arial" pitchFamily="34" charset="0"/>
              </a:rPr>
              <a:t> </a:t>
            </a:r>
            <a:r>
              <a:rPr lang="en-US" sz="2400" dirty="0" err="1">
                <a:latin typeface="Arial" pitchFamily="34" charset="0"/>
                <a:cs typeface="Arial" pitchFamily="34" charset="0"/>
              </a:rPr>
              <a:t>hóa</a:t>
            </a:r>
            <a:r>
              <a:rPr lang="en-US" sz="2400" dirty="0">
                <a:latin typeface="Arial" pitchFamily="34" charset="0"/>
                <a:cs typeface="Arial" pitchFamily="34" charset="0"/>
              </a:rPr>
              <a:t> </a:t>
            </a:r>
            <a:r>
              <a:rPr lang="en-US" sz="2400" dirty="0" err="1">
                <a:latin typeface="Arial" pitchFamily="34" charset="0"/>
                <a:cs typeface="Arial" pitchFamily="34" charset="0"/>
              </a:rPr>
              <a:t>nhà</a:t>
            </a:r>
            <a:r>
              <a:rPr lang="en-US" sz="2400" dirty="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0" indent="0">
              <a:lnSpc>
                <a:spcPct val="150000"/>
              </a:lnSpc>
              <a:buNone/>
            </a:pPr>
            <a:endParaRPr lang="en-US" sz="2400" dirty="0">
              <a:latin typeface="Arial" pitchFamily="34" charset="0"/>
              <a:cs typeface="Arial" pitchFamily="34" charset="0"/>
            </a:endParaRPr>
          </a:p>
        </p:txBody>
      </p:sp>
      <p:sp>
        <p:nvSpPr>
          <p:cNvPr id="4" name="TextBox 3"/>
          <p:cNvSpPr txBox="1"/>
          <p:nvPr/>
        </p:nvSpPr>
        <p:spPr>
          <a:xfrm>
            <a:off x="2133600" y="228600"/>
            <a:ext cx="4953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err="1" smtClean="0">
                <a:solidFill>
                  <a:srgbClr val="FF0000"/>
                </a:solidFill>
                <a:latin typeface="Arial" pitchFamily="34" charset="0"/>
                <a:cs typeface="Arial" pitchFamily="34" charset="0"/>
              </a:rPr>
              <a:t>Bài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từ</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kinh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nghiệm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quốc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tế</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386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077200" cy="38862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a:lnSpc>
                <a:spcPct val="150000"/>
              </a:lnSpc>
              <a:buFont typeface="Wingdings" pitchFamily="2" charset="2"/>
              <a:buChar char="ü"/>
            </a:pPr>
            <a:r>
              <a:rPr lang="en-US" sz="2400" dirty="0" err="1">
                <a:latin typeface="Arial" pitchFamily="34" charset="0"/>
                <a:cs typeface="Arial" pitchFamily="34" charset="0"/>
              </a:rPr>
              <a:t>Tăng</a:t>
            </a:r>
            <a:r>
              <a:rPr lang="en-US" sz="2400" dirty="0">
                <a:latin typeface="Arial" pitchFamily="34" charset="0"/>
                <a:cs typeface="Arial" pitchFamily="34" charset="0"/>
              </a:rPr>
              <a:t> </a:t>
            </a:r>
            <a:r>
              <a:rPr lang="en-US" sz="2400" dirty="0" err="1">
                <a:latin typeface="Arial" pitchFamily="34" charset="0"/>
                <a:cs typeface="Arial" pitchFamily="34" charset="0"/>
              </a:rPr>
              <a:t>cường</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smtClean="0">
                <a:latin typeface="Arial" pitchFamily="34" charset="0"/>
                <a:cs typeface="Arial" pitchFamily="34" charset="0"/>
              </a:rPr>
              <a:t>tượng</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kiến</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kĩ</a:t>
            </a:r>
            <a:r>
              <a:rPr lang="en-US" sz="2400" dirty="0">
                <a:latin typeface="Arial" pitchFamily="34" charset="0"/>
                <a:cs typeface="Arial" pitchFamily="34" charset="0"/>
              </a:rPr>
              <a:t> </a:t>
            </a:r>
            <a:r>
              <a:rPr lang="en-US" sz="2400" dirty="0" err="1">
                <a:latin typeface="Arial" pitchFamily="34" charset="0"/>
                <a:cs typeface="Arial" pitchFamily="34" charset="0"/>
              </a:rPr>
              <a:t>năng</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tránh</a:t>
            </a:r>
            <a:r>
              <a:rPr lang="en-US" sz="2400" dirty="0">
                <a:latin typeface="Arial" pitchFamily="34" charset="0"/>
                <a:cs typeface="Arial" pitchFamily="34" charset="0"/>
              </a:rPr>
              <a:t> BL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50000"/>
              </a:lnSpc>
              <a:buFont typeface="Wingdings" pitchFamily="2" charset="2"/>
              <a:buChar char="ü"/>
            </a:pP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lối</a:t>
            </a:r>
            <a:r>
              <a:rPr lang="en-US" sz="2400" dirty="0">
                <a:latin typeface="Arial" pitchFamily="34" charset="0"/>
                <a:cs typeface="Arial" pitchFamily="34" charset="0"/>
              </a:rPr>
              <a:t> </a:t>
            </a:r>
            <a:r>
              <a:rPr lang="en-US" sz="2400" dirty="0" err="1">
                <a:latin typeface="Arial" pitchFamily="34" charset="0"/>
                <a:cs typeface="Arial" pitchFamily="34" charset="0"/>
              </a:rPr>
              <a:t>sống</a:t>
            </a:r>
            <a:r>
              <a:rPr lang="en-US" sz="2400" dirty="0">
                <a:latin typeface="Arial" pitchFamily="34" charset="0"/>
                <a:cs typeface="Arial" pitchFamily="34" charset="0"/>
              </a:rPr>
              <a:t> </a:t>
            </a:r>
            <a:r>
              <a:rPr lang="en-US" sz="2400" dirty="0" err="1">
                <a:latin typeface="Arial" pitchFamily="34" charset="0"/>
                <a:cs typeface="Arial" pitchFamily="34" charset="0"/>
              </a:rPr>
              <a:t>lành</a:t>
            </a:r>
            <a:r>
              <a:rPr lang="en-US" sz="2400" dirty="0">
                <a:latin typeface="Arial" pitchFamily="34" charset="0"/>
                <a:cs typeface="Arial" pitchFamily="34" charset="0"/>
              </a:rPr>
              <a:t> </a:t>
            </a:r>
            <a:r>
              <a:rPr lang="en-US" sz="2400" dirty="0" err="1">
                <a:latin typeface="Arial" pitchFamily="34" charset="0"/>
                <a:cs typeface="Arial" pitchFamily="34" charset="0"/>
              </a:rPr>
              <a:t>mạnh</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dinh</a:t>
            </a:r>
            <a:r>
              <a:rPr lang="en-US" sz="2400" dirty="0">
                <a:latin typeface="Arial" pitchFamily="34" charset="0"/>
                <a:cs typeface="Arial" pitchFamily="34" charset="0"/>
              </a:rPr>
              <a:t> </a:t>
            </a:r>
            <a:r>
              <a:rPr lang="en-US" sz="2400" dirty="0" err="1">
                <a:latin typeface="Arial" pitchFamily="34" charset="0"/>
                <a:cs typeface="Arial" pitchFamily="34" charset="0"/>
              </a:rPr>
              <a:t>dưỡng</a:t>
            </a:r>
            <a:r>
              <a:rPr lang="en-US" sz="2400" dirty="0">
                <a:latin typeface="Arial" pitchFamily="34" charset="0"/>
                <a:cs typeface="Arial" pitchFamily="34" charset="0"/>
              </a:rPr>
              <a:t>, </a:t>
            </a:r>
            <a:r>
              <a:rPr lang="en-US" sz="2400" dirty="0" err="1">
                <a:latin typeface="Arial" pitchFamily="34" charset="0"/>
                <a:cs typeface="Arial" pitchFamily="34" charset="0"/>
              </a:rPr>
              <a:t>rèn</a:t>
            </a:r>
            <a:r>
              <a:rPr lang="en-US" sz="2400" dirty="0">
                <a:latin typeface="Arial" pitchFamily="34" charset="0"/>
                <a:cs typeface="Arial" pitchFamily="34" charset="0"/>
              </a:rPr>
              <a:t> </a:t>
            </a:r>
            <a:r>
              <a:rPr lang="en-US" sz="2400" dirty="0" err="1">
                <a:latin typeface="Arial" pitchFamily="34" charset="0"/>
                <a:cs typeface="Arial" pitchFamily="34" charset="0"/>
              </a:rPr>
              <a:t>luyện</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lý</a:t>
            </a:r>
            <a:r>
              <a:rPr lang="en-US" sz="2400" dirty="0" err="1">
                <a:latin typeface="Arial" pitchFamily="34" charset="0"/>
                <a:cs typeface="Arial" pitchFamily="34" charset="0"/>
                <a:sym typeface="Wingdings" pitchFamily="2" charset="2"/>
              </a:rPr>
              <a:t>khỏe</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mạnh</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cả</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thế</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chất</a:t>
            </a:r>
            <a:r>
              <a:rPr lang="en-US" sz="2400" dirty="0">
                <a:latin typeface="Arial" pitchFamily="34" charset="0"/>
                <a:cs typeface="Arial" pitchFamily="34" charset="0"/>
                <a:sym typeface="Wingdings" pitchFamily="2" charset="2"/>
              </a:rPr>
              <a:t> </a:t>
            </a:r>
            <a:r>
              <a:rPr lang="en-US" sz="2400" dirty="0" err="1">
                <a:latin typeface="Arial" pitchFamily="34" charset="0"/>
                <a:cs typeface="Arial" pitchFamily="34" charset="0"/>
                <a:sym typeface="Wingdings" pitchFamily="2" charset="2"/>
              </a:rPr>
              <a:t>và</a:t>
            </a:r>
            <a:r>
              <a:rPr lang="en-US" sz="2400" dirty="0">
                <a:latin typeface="Arial" pitchFamily="34" charset="0"/>
                <a:cs typeface="Arial" pitchFamily="34" charset="0"/>
                <a:sym typeface="Wingdings" pitchFamily="2" charset="2"/>
              </a:rPr>
              <a:t> </a:t>
            </a:r>
            <a:r>
              <a:rPr lang="en-US" sz="2400" dirty="0" err="1" smtClean="0">
                <a:latin typeface="Arial" pitchFamily="34" charset="0"/>
                <a:cs typeface="Arial" pitchFamily="34" charset="0"/>
                <a:sym typeface="Wingdings" pitchFamily="2" charset="2"/>
              </a:rPr>
              <a:t>tinh</a:t>
            </a:r>
            <a:r>
              <a:rPr lang="en-US" sz="2400" dirty="0" smtClean="0">
                <a:latin typeface="Arial" pitchFamily="34" charset="0"/>
                <a:cs typeface="Arial" pitchFamily="34" charset="0"/>
                <a:sym typeface="Wingdings" pitchFamily="2" charset="2"/>
              </a:rPr>
              <a:t> </a:t>
            </a:r>
            <a:r>
              <a:rPr lang="en-US" sz="2400" dirty="0" err="1" smtClean="0">
                <a:latin typeface="Arial" pitchFamily="34" charset="0"/>
                <a:cs typeface="Arial" pitchFamily="34" charset="0"/>
                <a:sym typeface="Wingdings" pitchFamily="2" charset="2"/>
              </a:rPr>
              <a:t>thần</a:t>
            </a:r>
            <a:r>
              <a:rPr lang="en-US" sz="2400" dirty="0" smtClean="0">
                <a:latin typeface="Arial" pitchFamily="34" charset="0"/>
                <a:cs typeface="Arial" pitchFamily="34" charset="0"/>
                <a:sym typeface="Wingdings" pitchFamily="2" charset="2"/>
              </a:rPr>
              <a:t>.</a:t>
            </a:r>
            <a:endParaRPr lang="en-US" sz="2400" dirty="0">
              <a:latin typeface="Arial" pitchFamily="34" charset="0"/>
              <a:cs typeface="Arial" pitchFamily="34" charset="0"/>
            </a:endParaRPr>
          </a:p>
          <a:p>
            <a:pPr marL="0" indent="0">
              <a:lnSpc>
                <a:spcPct val="150000"/>
              </a:lnSpc>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28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98541" y="318655"/>
            <a:ext cx="8458200" cy="609600"/>
          </a:xfrm>
          <a:prstGeom prst="rect">
            <a:avLst/>
          </a:prstGeom>
        </p:spPr>
        <p:style>
          <a:lnRef idx="1">
            <a:schemeClr val="accent5"/>
          </a:lnRef>
          <a:fillRef idx="2">
            <a:schemeClr val="accent5"/>
          </a:fillRef>
          <a:effectRef idx="1">
            <a:schemeClr val="accent5"/>
          </a:effectRef>
          <a:fontRef idx="minor">
            <a:schemeClr val="dk1"/>
          </a:fontRef>
        </p:style>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2800" b="1" dirty="0" err="1" smtClean="0">
                <a:solidFill>
                  <a:srgbClr val="FF0000"/>
                </a:solidFill>
                <a:latin typeface="Times New Roman" pitchFamily="18" charset="0"/>
                <a:cs typeface="Times New Roman" pitchFamily="18" charset="0"/>
              </a:rPr>
              <a:t>Căn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chống</a:t>
            </a:r>
            <a:r>
              <a:rPr lang="en-US" sz="2800" b="1" dirty="0" smtClean="0">
                <a:solidFill>
                  <a:srgbClr val="FF0000"/>
                </a:solidFill>
                <a:latin typeface="Times New Roman" pitchFamily="18" charset="0"/>
                <a:cs typeface="Times New Roman" pitchFamily="18" charset="0"/>
              </a:rPr>
              <a:t> BLHĐ ở </a:t>
            </a:r>
            <a:r>
              <a:rPr lang="en-US" sz="2800" b="1" dirty="0" err="1" smtClean="0">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Nam</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350760" y="1219200"/>
            <a:ext cx="8374083" cy="5323765"/>
          </a:xfrm>
          <a:prstGeom prst="rect">
            <a:avLst/>
          </a:prstGeom>
          <a:solidFill>
            <a:schemeClr val="accent1">
              <a:lumMod val="40000"/>
              <a:lumOff val="60000"/>
            </a:schemeClr>
          </a:solidFill>
        </p:spPr>
        <p:txBody>
          <a:bodyPr wrap="square" rtlCol="0">
            <a:spAutoFit/>
          </a:bodyPr>
          <a:lstStyle/>
          <a:p>
            <a:pPr lvl="0" algn="just">
              <a:lnSpc>
                <a:spcPct val="130000"/>
              </a:lnSpc>
            </a:pPr>
            <a:r>
              <a:rPr lang="en-US" sz="2400" dirty="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a:latin typeface="Arial" pitchFamily="34" charset="0"/>
                <a:cs typeface="Arial" pitchFamily="34" charset="0"/>
              </a:rPr>
              <a:t>ước</a:t>
            </a:r>
            <a:r>
              <a:rPr lang="en-US" sz="2400" dirty="0">
                <a:latin typeface="Arial" pitchFamily="34" charset="0"/>
                <a:cs typeface="Arial" pitchFamily="34" charset="0"/>
              </a:rPr>
              <a:t> </a:t>
            </a:r>
            <a:r>
              <a:rPr lang="en-US" sz="2400" dirty="0" err="1">
                <a:latin typeface="Arial" pitchFamily="34" charset="0"/>
                <a:cs typeface="Arial" pitchFamily="34" charset="0"/>
              </a:rPr>
              <a:t>bảo</a:t>
            </a:r>
            <a:r>
              <a:rPr lang="en-US" sz="2400" dirty="0">
                <a:latin typeface="Arial" pitchFamily="34" charset="0"/>
                <a:cs typeface="Arial" pitchFamily="34" charset="0"/>
              </a:rPr>
              <a:t> </a:t>
            </a:r>
            <a:r>
              <a:rPr lang="en-US" sz="2400" dirty="0" err="1">
                <a:latin typeface="Arial" pitchFamily="34" charset="0"/>
                <a:cs typeface="Arial" pitchFamily="34" charset="0"/>
              </a:rPr>
              <a:t>vệ</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a:latin typeface="Arial" pitchFamily="34" charset="0"/>
                <a:cs typeface="Arial" pitchFamily="34" charset="0"/>
              </a:rPr>
              <a:t>Luật</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a:latin typeface="Arial" pitchFamily="34" charset="0"/>
                <a:cs typeface="Arial" pitchFamily="34" charset="0"/>
              </a:rPr>
              <a:t>dục</a:t>
            </a: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Luật</a:t>
            </a:r>
            <a:r>
              <a:rPr lang="en-US" sz="2400" dirty="0" smtClean="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a:p>
            <a:pPr algn="just">
              <a:lnSpc>
                <a:spcPct val="13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Nghị</a:t>
            </a:r>
            <a:r>
              <a:rPr lang="en-US" sz="2400" dirty="0" smtClean="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29-NQ/TW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mới</a:t>
            </a:r>
            <a:r>
              <a:rPr lang="en-US" sz="2400" dirty="0">
                <a:latin typeface="Arial" pitchFamily="34" charset="0"/>
                <a:cs typeface="Arial" pitchFamily="34" charset="0"/>
              </a:rPr>
              <a:t> </a:t>
            </a:r>
            <a:r>
              <a:rPr lang="en-US" sz="2400" dirty="0" err="1">
                <a:latin typeface="Arial" pitchFamily="34" charset="0"/>
                <a:cs typeface="Arial" pitchFamily="34" charset="0"/>
              </a:rPr>
              <a:t>căn</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diện</a:t>
            </a:r>
            <a:r>
              <a:rPr lang="en-US" sz="2400" dirty="0">
                <a:latin typeface="Arial" pitchFamily="34" charset="0"/>
                <a:cs typeface="Arial" pitchFamily="34" charset="0"/>
              </a:rPr>
              <a:t> GD&amp;ĐT </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kern="1700" spc="10" dirty="0" smtClean="0">
                <a:latin typeface="Arial" pitchFamily="34" charset="0"/>
                <a:cs typeface="Arial" pitchFamily="34" charset="0"/>
              </a:rPr>
              <a:t>NĐ 80/2017/NĐ-CP</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về</a:t>
            </a:r>
            <a:r>
              <a:rPr lang="en-US" sz="2400" kern="1700" spc="10" dirty="0">
                <a:latin typeface="Arial" pitchFamily="34" charset="0"/>
                <a:cs typeface="Arial" pitchFamily="34" charset="0"/>
              </a:rPr>
              <a:t> MTGD an </a:t>
            </a:r>
            <a:r>
              <a:rPr lang="en-US" sz="2400" kern="1700" spc="10" dirty="0" err="1">
                <a:latin typeface="Arial" pitchFamily="34" charset="0"/>
                <a:cs typeface="Arial" pitchFamily="34" charset="0"/>
              </a:rPr>
              <a:t>toàn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lành</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mạnh</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thân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thiện</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phòng</a:t>
            </a:r>
            <a:r>
              <a:rPr lang="en-US" sz="2400" kern="1700" spc="10" dirty="0">
                <a:latin typeface="Arial" pitchFamily="34" charset="0"/>
                <a:cs typeface="Arial" pitchFamily="34" charset="0"/>
              </a:rPr>
              <a:t> </a:t>
            </a:r>
            <a:r>
              <a:rPr lang="en-US" sz="2400" kern="1700" spc="10" dirty="0" err="1">
                <a:latin typeface="Arial" pitchFamily="34" charset="0"/>
                <a:cs typeface="Arial" pitchFamily="34" charset="0"/>
              </a:rPr>
              <a:t>chống</a:t>
            </a:r>
            <a:r>
              <a:rPr lang="en-US" sz="2400" kern="1700" spc="10" dirty="0">
                <a:latin typeface="Arial" pitchFamily="34" charset="0"/>
                <a:cs typeface="Arial" pitchFamily="34" charset="0"/>
              </a:rPr>
              <a:t> </a:t>
            </a:r>
            <a:r>
              <a:rPr lang="en-US" sz="2400" kern="1700" spc="10" dirty="0" smtClean="0">
                <a:latin typeface="Arial" pitchFamily="34" charset="0"/>
                <a:cs typeface="Arial" pitchFamily="34" charset="0"/>
              </a:rPr>
              <a:t>BLHĐ.</a:t>
            </a:r>
            <a:endParaRPr lang="en-US" sz="2400" kern="1700" spc="1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dirty="0" err="1">
                <a:latin typeface="Arial" pitchFamily="34" charset="0"/>
                <a:cs typeface="Arial" pitchFamily="34" charset="0"/>
              </a:rPr>
              <a:t>Quyết</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04/VBHN- BGDĐT, Ban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lệ</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mầm</a:t>
            </a:r>
            <a:r>
              <a:rPr lang="en-US" sz="2400" dirty="0">
                <a:latin typeface="Arial" pitchFamily="34" charset="0"/>
                <a:cs typeface="Arial" pitchFamily="34" charset="0"/>
              </a:rPr>
              <a:t> </a:t>
            </a:r>
            <a:r>
              <a:rPr lang="en-US" sz="2400" dirty="0" smtClean="0">
                <a:latin typeface="Arial" pitchFamily="34" charset="0"/>
                <a:cs typeface="Arial" pitchFamily="34" charset="0"/>
              </a:rPr>
              <a:t>non.</a:t>
            </a:r>
            <a:endParaRPr lang="en-US" sz="2400" dirty="0">
              <a:latin typeface="Arial" pitchFamily="34" charset="0"/>
              <a:cs typeface="Arial" pitchFamily="34" charset="0"/>
            </a:endParaRPr>
          </a:p>
          <a:p>
            <a:pPr algn="just">
              <a:lnSpc>
                <a:spcPct val="130000"/>
              </a:lnSpc>
            </a:pP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13 /2010/TT-BGDĐT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a:latin typeface="Arial" pitchFamily="34" charset="0"/>
                <a:cs typeface="Arial" pitchFamily="34" charset="0"/>
              </a:rPr>
              <a:t>xây</a:t>
            </a:r>
            <a:r>
              <a:rPr lang="en-US" sz="2400" dirty="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trường</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an </a:t>
            </a:r>
            <a:r>
              <a:rPr lang="en-US" sz="2400" dirty="0" err="1">
                <a:latin typeface="Arial" pitchFamily="34" charset="0"/>
                <a:cs typeface="Arial" pitchFamily="34" charset="0"/>
              </a:rPr>
              <a:t>toàn</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tai </a:t>
            </a:r>
            <a:r>
              <a:rPr lang="en-US" sz="2400" dirty="0" err="1">
                <a:latin typeface="Arial" pitchFamily="34" charset="0"/>
                <a:cs typeface="Arial" pitchFamily="34" charset="0"/>
              </a:rPr>
              <a:t>nạn</a:t>
            </a:r>
            <a:r>
              <a:rPr lang="en-US" sz="2400" dirty="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tích</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CS </a:t>
            </a:r>
            <a:r>
              <a:rPr lang="en-US" sz="2400" dirty="0" smtClean="0">
                <a:latin typeface="Arial" pitchFamily="34" charset="0"/>
                <a:cs typeface="Arial" pitchFamily="34" charset="0"/>
              </a:rPr>
              <a:t>GDMN.</a:t>
            </a:r>
            <a:endParaRPr lang="en-US" sz="2400" dirty="0">
              <a:latin typeface="Arial" pitchFamily="34" charset="0"/>
              <a:cs typeface="Arial" pitchFamily="34" charset="0"/>
            </a:endParaRPr>
          </a:p>
          <a:p>
            <a:pPr algn="just">
              <a:lnSpc>
                <a:spcPct val="130000"/>
              </a:lnSpc>
            </a:pPr>
            <a:r>
              <a:rPr lang="en-US" sz="2400" dirty="0" smtClean="0">
                <a:latin typeface="Arial" pitchFamily="34" charset="0"/>
                <a:cs typeface="Arial" pitchFamily="34" charset="0"/>
              </a:rPr>
              <a:t>-</a:t>
            </a:r>
            <a:endParaRPr lang="en-US" sz="2400" kern="1900" dirty="0">
              <a:latin typeface="Arial" pitchFamily="34" charset="0"/>
              <a:cs typeface="Arial" pitchFamily="34" charset="0"/>
            </a:endParaRPr>
          </a:p>
        </p:txBody>
      </p:sp>
    </p:spTree>
    <p:extLst>
      <p:ext uri="{BB962C8B-B14F-4D97-AF65-F5344CB8AC3E}">
        <p14:creationId xmlns:p14="http://schemas.microsoft.com/office/powerpoint/2010/main" val="5734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831285922"/>
              </p:ext>
            </p:extLst>
          </p:nvPr>
        </p:nvGraphicFramePr>
        <p:xfrm>
          <a:off x="0" y="1295400"/>
          <a:ext cx="4038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219353" y="1414807"/>
            <a:ext cx="4572000" cy="7078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solidFill>
                  <a:schemeClr val="dk1"/>
                </a:solidFill>
                <a:latin typeface="Arial" pitchFamily="34" charset="0"/>
                <a:cs typeface="Arial" pitchFamily="34" charset="0"/>
              </a:rPr>
              <a:t>- Lời </a:t>
            </a:r>
            <a:r>
              <a:rPr lang="pt-BR" sz="2000" dirty="0">
                <a:solidFill>
                  <a:schemeClr val="dk1"/>
                </a:solidFill>
                <a:latin typeface="Arial" pitchFamily="34" charset="0"/>
                <a:cs typeface="Arial" pitchFamily="34" charset="0"/>
              </a:rPr>
              <a:t>nói, hành vi mang tính miệt thị, đe dọa hoặc tẩy chay, thờ ơ, bỏ </a:t>
            </a:r>
            <a:r>
              <a:rPr lang="pt-BR" sz="2000" dirty="0" smtClean="0">
                <a:solidFill>
                  <a:schemeClr val="dk1"/>
                </a:solidFill>
                <a:latin typeface="Arial" pitchFamily="34" charset="0"/>
                <a:cs typeface="Arial" pitchFamily="34" charset="0"/>
              </a:rPr>
              <a:t>mặc; </a:t>
            </a:r>
            <a:endParaRPr lang="en-US" sz="2000" dirty="0">
              <a:solidFill>
                <a:schemeClr val="dk1"/>
              </a:solidFill>
              <a:latin typeface="Arial" pitchFamily="34" charset="0"/>
              <a:cs typeface="Arial" pitchFamily="34" charset="0"/>
            </a:endParaRPr>
          </a:p>
        </p:txBody>
      </p:sp>
      <p:sp>
        <p:nvSpPr>
          <p:cNvPr id="9" name="Rectangle 8"/>
          <p:cNvSpPr/>
          <p:nvPr/>
        </p:nvSpPr>
        <p:spPr>
          <a:xfrm>
            <a:off x="4191000" y="4292768"/>
            <a:ext cx="4572000" cy="10156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Arial" pitchFamily="34" charset="0"/>
                <a:cs typeface="Arial" pitchFamily="34" charset="0"/>
              </a:rPr>
              <a:t>- Dùng </a:t>
            </a:r>
            <a:r>
              <a:rPr lang="pt-BR" sz="2000" dirty="0">
                <a:latin typeface="Arial" pitchFamily="34" charset="0"/>
                <a:cs typeface="Arial" pitchFamily="34" charset="0"/>
              </a:rPr>
              <a:t>sức mạnh thể chất để khủng bố người khác để lại thương tích trên cơ thể thậm chí dẫn đến tử </a:t>
            </a:r>
            <a:r>
              <a:rPr lang="pt-BR" sz="2000" dirty="0" smtClean="0">
                <a:latin typeface="Arial" pitchFamily="34" charset="0"/>
                <a:cs typeface="Arial" pitchFamily="34" charset="0"/>
              </a:rPr>
              <a:t>vong. </a:t>
            </a:r>
            <a:endParaRPr lang="en-US" sz="2000" dirty="0">
              <a:latin typeface="Arial" pitchFamily="34" charset="0"/>
              <a:cs typeface="Arial" pitchFamily="34" charset="0"/>
            </a:endParaRPr>
          </a:p>
        </p:txBody>
      </p:sp>
      <p:sp>
        <p:nvSpPr>
          <p:cNvPr id="10" name="Rectangle 9"/>
          <p:cNvSpPr/>
          <p:nvPr/>
        </p:nvSpPr>
        <p:spPr>
          <a:xfrm>
            <a:off x="4191000" y="2551814"/>
            <a:ext cx="45720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pt-BR" sz="2000" dirty="0" smtClean="0">
                <a:latin typeface="Arial" pitchFamily="34" charset="0"/>
                <a:cs typeface="Arial" pitchFamily="34" charset="0"/>
              </a:rPr>
              <a:t>- Gây </a:t>
            </a:r>
            <a:r>
              <a:rPr lang="pt-BR" sz="2000" dirty="0">
                <a:latin typeface="Arial" pitchFamily="34" charset="0"/>
                <a:cs typeface="Arial" pitchFamily="34" charset="0"/>
              </a:rPr>
              <a:t>tổn thương đến tâm lý cho những đối tượng tham gia vào quá trình chăm sóc, giáo dục ở cơ sở </a:t>
            </a:r>
            <a:r>
              <a:rPr lang="pt-BR" sz="2000" dirty="0" smtClean="0">
                <a:latin typeface="Arial" pitchFamily="34" charset="0"/>
                <a:cs typeface="Arial" pitchFamily="34" charset="0"/>
              </a:rPr>
              <a:t>GDMN;</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36427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D8352C1-4E3C-4785-9733-5B2CEE2E9C11}"/>
                                            </p:graphicEl>
                                          </p:spTgt>
                                        </p:tgtEl>
                                        <p:attrNameLst>
                                          <p:attrName>style.visibility</p:attrName>
                                        </p:attrNameLst>
                                      </p:cBhvr>
                                      <p:to>
                                        <p:strVal val="visible"/>
                                      </p:to>
                                    </p:set>
                                    <p:animEffect transition="in" filter="wipe(left)">
                                      <p:cBhvr>
                                        <p:cTn id="7" dur="500"/>
                                        <p:tgtEl>
                                          <p:spTgt spid="4">
                                            <p:graphicEl>
                                              <a:dgm id="{CD8352C1-4E3C-4785-9733-5B2CEE2E9C1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7CC45421-7AEF-4A64-ABB5-C1D6FC3231E1}"/>
                                            </p:graphicEl>
                                          </p:spTgt>
                                        </p:tgtEl>
                                        <p:attrNameLst>
                                          <p:attrName>style.visibility</p:attrName>
                                        </p:attrNameLst>
                                      </p:cBhvr>
                                      <p:to>
                                        <p:strVal val="visible"/>
                                      </p:to>
                                    </p:set>
                                    <p:animEffect transition="in" filter="wipe(left)">
                                      <p:cBhvr>
                                        <p:cTn id="10" dur="500"/>
                                        <p:tgtEl>
                                          <p:spTgt spid="4">
                                            <p:graphicEl>
                                              <a:dgm id="{7CC45421-7AEF-4A64-ABB5-C1D6FC3231E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10BCAA88-9A29-4E06-8BEA-6E258E2767A4}"/>
                                            </p:graphicEl>
                                          </p:spTgt>
                                        </p:tgtEl>
                                        <p:attrNameLst>
                                          <p:attrName>style.visibility</p:attrName>
                                        </p:attrNameLst>
                                      </p:cBhvr>
                                      <p:to>
                                        <p:strVal val="visible"/>
                                      </p:to>
                                    </p:set>
                                    <p:animEffect transition="in" filter="wipe(left)">
                                      <p:cBhvr>
                                        <p:cTn id="13" dur="500"/>
                                        <p:tgtEl>
                                          <p:spTgt spid="4">
                                            <p:graphicEl>
                                              <a:dgm id="{10BCAA88-9A29-4E06-8BEA-6E258E2767A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685800" y="893135"/>
            <a:ext cx="7772400" cy="4893647"/>
          </a:xfrm>
          <a:prstGeom prst="rect">
            <a:avLst/>
          </a:prstGeom>
          <a:solidFill>
            <a:schemeClr val="accent1">
              <a:lumMod val="40000"/>
              <a:lumOff val="60000"/>
            </a:schemeClr>
          </a:solidFill>
        </p:spPr>
        <p:txBody>
          <a:bodyPr wrap="square" rtlCol="0">
            <a:spAutoFit/>
          </a:bodyPr>
          <a:lstStyle>
            <a:defPPr>
              <a:defRPr lang="en-US"/>
            </a:defPPr>
            <a:lvl1pPr lvl="0" algn="just">
              <a:lnSpc>
                <a:spcPct val="130000"/>
              </a:lnSpc>
              <a:defRPr sz="2400">
                <a:latin typeface="Arial" pitchFamily="34" charset="0"/>
                <a:cs typeface="Arial" pitchFamily="34" charset="0"/>
              </a:defRPr>
            </a:lvl1pPr>
          </a:lstStyle>
          <a:p>
            <a:pPr>
              <a:spcBef>
                <a:spcPts val="1200"/>
              </a:spcBef>
            </a:pPr>
            <a:r>
              <a:rPr lang="en-US" dirty="0"/>
              <a:t>- </a:t>
            </a:r>
            <a:r>
              <a:rPr lang="en-US" dirty="0" err="1"/>
              <a:t>Thông</a:t>
            </a:r>
            <a:r>
              <a:rPr lang="en-US" dirty="0"/>
              <a:t> </a:t>
            </a:r>
            <a:r>
              <a:rPr lang="en-US" dirty="0" err="1"/>
              <a:t>tư</a:t>
            </a:r>
            <a:r>
              <a:rPr lang="en-US" dirty="0"/>
              <a:t> 21/2014/TT-BGDĐT, </a:t>
            </a:r>
            <a:r>
              <a:rPr lang="en-US" dirty="0" err="1"/>
              <a:t>Quy</a:t>
            </a:r>
            <a:r>
              <a:rPr lang="en-US" dirty="0"/>
              <a:t> </a:t>
            </a:r>
            <a:r>
              <a:rPr lang="en-US" dirty="0" err="1"/>
              <a:t>định</a:t>
            </a:r>
            <a:r>
              <a:rPr lang="en-US" dirty="0"/>
              <a:t> </a:t>
            </a:r>
            <a:r>
              <a:rPr lang="en-US" dirty="0" err="1"/>
              <a:t>về</a:t>
            </a:r>
            <a:r>
              <a:rPr lang="en-US" dirty="0"/>
              <a:t> </a:t>
            </a:r>
            <a:r>
              <a:rPr lang="en-US" dirty="0" err="1"/>
              <a:t>quản</a:t>
            </a:r>
            <a:r>
              <a:rPr lang="en-US" dirty="0"/>
              <a:t> </a:t>
            </a:r>
            <a:r>
              <a:rPr lang="en-US" dirty="0" err="1"/>
              <a:t>lí</a:t>
            </a:r>
            <a:r>
              <a:rPr lang="en-US" dirty="0"/>
              <a:t> </a:t>
            </a:r>
            <a:r>
              <a:rPr lang="en-US" dirty="0" err="1"/>
              <a:t>và</a:t>
            </a:r>
            <a:r>
              <a:rPr lang="en-US" dirty="0"/>
              <a:t> </a:t>
            </a:r>
            <a:r>
              <a:rPr lang="en-US" dirty="0" err="1"/>
              <a:t>sử</a:t>
            </a:r>
            <a:r>
              <a:rPr lang="en-US" dirty="0"/>
              <a:t> </a:t>
            </a:r>
            <a:r>
              <a:rPr lang="en-US" dirty="0" err="1"/>
              <a:t>dụng</a:t>
            </a:r>
            <a:r>
              <a:rPr lang="en-US" dirty="0"/>
              <a:t> </a:t>
            </a:r>
            <a:r>
              <a:rPr lang="en-US" dirty="0" err="1"/>
              <a:t>xuất</a:t>
            </a:r>
            <a:r>
              <a:rPr lang="en-US" dirty="0"/>
              <a:t> </a:t>
            </a:r>
            <a:r>
              <a:rPr lang="en-US" dirty="0" err="1"/>
              <a:t>bản</a:t>
            </a:r>
            <a:r>
              <a:rPr lang="en-US" dirty="0"/>
              <a:t> </a:t>
            </a:r>
            <a:r>
              <a:rPr lang="en-US" dirty="0" err="1"/>
              <a:t>phẩm</a:t>
            </a:r>
            <a:r>
              <a:rPr lang="en-US" dirty="0"/>
              <a:t> </a:t>
            </a:r>
            <a:r>
              <a:rPr lang="en-US" dirty="0" err="1"/>
              <a:t>tham</a:t>
            </a:r>
            <a:r>
              <a:rPr lang="en-US" dirty="0"/>
              <a:t> </a:t>
            </a:r>
            <a:r>
              <a:rPr lang="en-US" dirty="0" err="1"/>
              <a:t>khảo</a:t>
            </a:r>
            <a:r>
              <a:rPr lang="en-US" dirty="0"/>
              <a:t> </a:t>
            </a:r>
            <a:r>
              <a:rPr lang="en-US" dirty="0" err="1"/>
              <a:t>trong</a:t>
            </a:r>
            <a:r>
              <a:rPr lang="en-US" dirty="0"/>
              <a:t> </a:t>
            </a:r>
            <a:r>
              <a:rPr lang="en-US" dirty="0" err="1"/>
              <a:t>các</a:t>
            </a:r>
            <a:r>
              <a:rPr lang="en-US" dirty="0"/>
              <a:t> </a:t>
            </a:r>
            <a:r>
              <a:rPr lang="en-US" dirty="0" err="1"/>
              <a:t>cơ</a:t>
            </a:r>
            <a:r>
              <a:rPr lang="en-US" dirty="0"/>
              <a:t> </a:t>
            </a:r>
            <a:r>
              <a:rPr lang="en-US" dirty="0" err="1"/>
              <a:t>sở</a:t>
            </a:r>
            <a:r>
              <a:rPr lang="en-US" dirty="0"/>
              <a:t> GDMN, GDPT </a:t>
            </a:r>
            <a:r>
              <a:rPr lang="en-US" dirty="0" err="1"/>
              <a:t>và</a:t>
            </a:r>
            <a:r>
              <a:rPr lang="en-US" dirty="0"/>
              <a:t> </a:t>
            </a:r>
            <a:r>
              <a:rPr lang="en-US" dirty="0" smtClean="0"/>
              <a:t>GDTX.</a:t>
            </a:r>
            <a:endParaRPr lang="en-US" dirty="0"/>
          </a:p>
          <a:p>
            <a:r>
              <a:rPr lang="en-US" dirty="0"/>
              <a:t>- </a:t>
            </a:r>
            <a:r>
              <a:rPr lang="en-US" dirty="0" err="1"/>
              <a:t>Thông</a:t>
            </a:r>
            <a:r>
              <a:rPr lang="en-US" dirty="0"/>
              <a:t> </a:t>
            </a:r>
            <a:r>
              <a:rPr lang="en-US" dirty="0" err="1"/>
              <a:t>tư</a:t>
            </a:r>
            <a:r>
              <a:rPr lang="en-US" dirty="0"/>
              <a:t> 19/2018</a:t>
            </a:r>
            <a:r>
              <a:rPr lang="vi-VN" dirty="0"/>
              <a:t>/</a:t>
            </a:r>
            <a:r>
              <a:rPr lang="en-US" dirty="0"/>
              <a:t>TT</a:t>
            </a:r>
            <a:r>
              <a:rPr lang="vi-VN" dirty="0"/>
              <a:t>-</a:t>
            </a:r>
            <a:r>
              <a:rPr lang="en-US" dirty="0"/>
              <a:t>BGDĐT, Q</a:t>
            </a:r>
            <a:r>
              <a:rPr lang="vi-VN" dirty="0"/>
              <a:t>uy định về kiểm định chất lượng </a:t>
            </a:r>
            <a:r>
              <a:rPr lang="en-US" dirty="0"/>
              <a:t>GD</a:t>
            </a:r>
            <a:r>
              <a:rPr lang="vi-VN" dirty="0"/>
              <a:t> và công nhận đạt chuẩn quốc gia đối với trường </a:t>
            </a:r>
            <a:r>
              <a:rPr lang="en-US" dirty="0" smtClean="0"/>
              <a:t>MN.</a:t>
            </a:r>
            <a:endParaRPr lang="en-US" dirty="0"/>
          </a:p>
          <a:p>
            <a:r>
              <a:rPr lang="en-US" dirty="0"/>
              <a:t>- </a:t>
            </a:r>
            <a:r>
              <a:rPr lang="en-US" dirty="0" err="1"/>
              <a:t>Chỉ</a:t>
            </a:r>
            <a:r>
              <a:rPr lang="en-US" dirty="0"/>
              <a:t> </a:t>
            </a:r>
            <a:r>
              <a:rPr lang="en-US" dirty="0" err="1"/>
              <a:t>thị</a:t>
            </a:r>
            <a:r>
              <a:rPr lang="en-US" dirty="0"/>
              <a:t> 18/CT-</a:t>
            </a:r>
            <a:r>
              <a:rPr lang="en-US" dirty="0" err="1"/>
              <a:t>TTg</a:t>
            </a:r>
            <a:r>
              <a:rPr lang="en-US" dirty="0"/>
              <a:t> </a:t>
            </a:r>
            <a:r>
              <a:rPr lang="en-US" dirty="0" err="1"/>
              <a:t>năm</a:t>
            </a:r>
            <a:r>
              <a:rPr lang="en-US" dirty="0"/>
              <a:t> 2017, </a:t>
            </a:r>
            <a:r>
              <a:rPr lang="vi-VN" dirty="0"/>
              <a:t>về việc tăng cường giải pháp phòng, chống bạo lực, xâm hại trẻ </a:t>
            </a:r>
            <a:r>
              <a:rPr lang="vi-VN" dirty="0" smtClean="0"/>
              <a:t>em</a:t>
            </a:r>
            <a:r>
              <a:rPr lang="en-US" dirty="0" smtClean="0"/>
              <a:t>.</a:t>
            </a:r>
            <a:endParaRPr lang="en-US" dirty="0"/>
          </a:p>
          <a:p>
            <a:r>
              <a:rPr lang="en-US" dirty="0"/>
              <a:t>- </a:t>
            </a:r>
            <a:r>
              <a:rPr lang="en-US" dirty="0" err="1"/>
              <a:t>Chỉ</a:t>
            </a:r>
            <a:r>
              <a:rPr lang="en-US" dirty="0"/>
              <a:t> </a:t>
            </a:r>
            <a:r>
              <a:rPr lang="en-US" dirty="0" err="1"/>
              <a:t>thị</a:t>
            </a:r>
            <a:r>
              <a:rPr lang="en-US" dirty="0"/>
              <a:t>  993/CT-BGDĐT, t</a:t>
            </a:r>
            <a:r>
              <a:rPr lang="vi-VN" dirty="0"/>
              <a:t>ăng cường giải pháp phòng, ch</a:t>
            </a:r>
            <a:r>
              <a:rPr lang="en-US" dirty="0"/>
              <a:t>ố</a:t>
            </a:r>
            <a:r>
              <a:rPr lang="vi-VN" dirty="0"/>
              <a:t>ng </a:t>
            </a:r>
            <a:r>
              <a:rPr lang="en-US" dirty="0"/>
              <a:t>BLHĐ </a:t>
            </a:r>
            <a:r>
              <a:rPr lang="vi-VN" dirty="0"/>
              <a:t>trong </a:t>
            </a:r>
            <a:r>
              <a:rPr lang="en-US" dirty="0" smtClean="0"/>
              <a:t>CSGD.</a:t>
            </a:r>
            <a:endParaRPr lang="en-US" dirty="0"/>
          </a:p>
        </p:txBody>
      </p:sp>
    </p:spTree>
    <p:extLst>
      <p:ext uri="{BB962C8B-B14F-4D97-AF65-F5344CB8AC3E}">
        <p14:creationId xmlns:p14="http://schemas.microsoft.com/office/powerpoint/2010/main" val="37337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066800" y="1616149"/>
            <a:ext cx="7086600" cy="2862322"/>
          </a:xfrm>
          <a:prstGeom prst="rect">
            <a:avLst/>
          </a:prstGeom>
          <a:solidFill>
            <a:schemeClr val="bg2">
              <a:lumMod val="90000"/>
            </a:schemeClr>
          </a:solidFill>
        </p:spPr>
        <p:txBody>
          <a:bodyPr wrap="square">
            <a:spAutoFit/>
          </a:bodyPr>
          <a:lstStyle/>
          <a:p>
            <a:pPr algn="just">
              <a:lnSpc>
                <a:spcPct val="150000"/>
              </a:lnSpc>
            </a:pPr>
            <a:r>
              <a:rPr lang="pt-BR" sz="2400" i="1" dirty="0">
                <a:latin typeface="Arial" pitchFamily="34" charset="0"/>
                <a:cs typeface="Arial" pitchFamily="34" charset="0"/>
              </a:rPr>
              <a:t> </a:t>
            </a:r>
            <a:r>
              <a:rPr lang="pt-BR" sz="2400" i="1" dirty="0" smtClean="0">
                <a:latin typeface="Arial" pitchFamily="34" charset="0"/>
                <a:cs typeface="Arial" pitchFamily="34" charset="0"/>
              </a:rPr>
              <a:t>	</a:t>
            </a:r>
            <a:r>
              <a:rPr lang="pt-BR" sz="2400" b="1" dirty="0" smtClean="0">
                <a:latin typeface="Arial" pitchFamily="34" charset="0"/>
                <a:cs typeface="Arial" pitchFamily="34" charset="0"/>
              </a:rPr>
              <a:t>Phòng </a:t>
            </a:r>
            <a:r>
              <a:rPr lang="pt-BR" sz="2400" b="1" dirty="0">
                <a:latin typeface="Arial" pitchFamily="34" charset="0"/>
                <a:cs typeface="Arial" pitchFamily="34" charset="0"/>
              </a:rPr>
              <a:t>chống BLHĐ ở cơ sở GDMN</a:t>
            </a:r>
            <a:r>
              <a:rPr lang="pt-BR" sz="2400" i="1" dirty="0">
                <a:latin typeface="Arial" pitchFamily="34" charset="0"/>
                <a:cs typeface="Arial" pitchFamily="34" charset="0"/>
              </a:rPr>
              <a:t>: </a:t>
            </a:r>
            <a:endParaRPr lang="pt-BR" sz="2400" i="1" dirty="0" smtClean="0">
              <a:latin typeface="Arial" pitchFamily="34" charset="0"/>
              <a:cs typeface="Arial" pitchFamily="34" charset="0"/>
            </a:endParaRPr>
          </a:p>
          <a:p>
            <a:pPr algn="just">
              <a:lnSpc>
                <a:spcPct val="150000"/>
              </a:lnSpc>
            </a:pPr>
            <a:r>
              <a:rPr lang="pt-BR" sz="2400" dirty="0" smtClean="0">
                <a:latin typeface="Arial" pitchFamily="34" charset="0"/>
                <a:cs typeface="Arial" pitchFamily="34" charset="0"/>
              </a:rPr>
              <a:t>Là </a:t>
            </a:r>
            <a:r>
              <a:rPr lang="pt-BR" sz="2400" dirty="0">
                <a:latin typeface="Arial" pitchFamily="34" charset="0"/>
                <a:cs typeface="Arial" pitchFamily="34" charset="0"/>
              </a:rPr>
              <a:t>những biện pháp nhằm </a:t>
            </a:r>
            <a:r>
              <a:rPr lang="pt-BR" sz="2400" dirty="0">
                <a:solidFill>
                  <a:srgbClr val="FF0000"/>
                </a:solidFill>
                <a:latin typeface="Arial" pitchFamily="34" charset="0"/>
                <a:cs typeface="Arial" pitchFamily="34" charset="0"/>
              </a:rPr>
              <a:t>ngăn ngừa </a:t>
            </a:r>
            <a:r>
              <a:rPr lang="pt-BR" sz="2400" dirty="0">
                <a:latin typeface="Arial" pitchFamily="34" charset="0"/>
                <a:cs typeface="Arial" pitchFamily="34" charset="0"/>
              </a:rPr>
              <a:t>và </a:t>
            </a:r>
            <a:r>
              <a:rPr lang="pt-BR" sz="2400" dirty="0">
                <a:solidFill>
                  <a:srgbClr val="FF0000"/>
                </a:solidFill>
                <a:latin typeface="Arial" pitchFamily="34" charset="0"/>
                <a:cs typeface="Arial" pitchFamily="34" charset="0"/>
              </a:rPr>
              <a:t>xử lý </a:t>
            </a:r>
            <a:r>
              <a:rPr lang="pt-BR" sz="2400" dirty="0">
                <a:latin typeface="Arial" pitchFamily="34" charset="0"/>
                <a:cs typeface="Arial" pitchFamily="34" charset="0"/>
              </a:rPr>
              <a:t>tình huống bạo lực xảy ra với những đối tượng có liên quan trực tiếp hoặc tham gia </a:t>
            </a:r>
            <a:r>
              <a:rPr lang="pt-BR" sz="2400" dirty="0" smtClean="0">
                <a:latin typeface="Arial" pitchFamily="34" charset="0"/>
                <a:cs typeface="Arial" pitchFamily="34" charset="0"/>
              </a:rPr>
              <a:t>vào </a:t>
            </a:r>
            <a:r>
              <a:rPr lang="pt-BR" sz="2400" dirty="0">
                <a:latin typeface="Arial" pitchFamily="34" charset="0"/>
                <a:cs typeface="Arial" pitchFamily="34" charset="0"/>
              </a:rPr>
              <a:t>quá trình </a:t>
            </a:r>
            <a:r>
              <a:rPr lang="pt-BR" sz="2400" dirty="0" smtClean="0">
                <a:latin typeface="Arial" pitchFamily="34" charset="0"/>
                <a:cs typeface="Arial" pitchFamily="34" charset="0"/>
              </a:rPr>
              <a:t>CS-GD trẻ </a:t>
            </a:r>
            <a:r>
              <a:rPr lang="pt-BR" sz="2400" dirty="0">
                <a:latin typeface="Arial" pitchFamily="34" charset="0"/>
                <a:cs typeface="Arial" pitchFamily="34" charset="0"/>
              </a:rPr>
              <a:t>em ở cơ sở </a:t>
            </a:r>
            <a:r>
              <a:rPr lang="pt-BR" sz="2400" dirty="0" smtClean="0">
                <a:latin typeface="Arial" pitchFamily="34" charset="0"/>
                <a:cs typeface="Arial" pitchFamily="34" charset="0"/>
              </a:rPr>
              <a:t>GDMN.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017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533400" y="478467"/>
            <a:ext cx="8001000" cy="5632311"/>
          </a:xfrm>
          <a:prstGeom prst="rect">
            <a:avLst/>
          </a:prstGeom>
          <a:solidFill>
            <a:schemeClr val="tx2">
              <a:lumMod val="20000"/>
              <a:lumOff val="80000"/>
            </a:schemeClr>
          </a:solidFill>
        </p:spPr>
        <p:txBody>
          <a:bodyPr wrap="square" rtlCol="0">
            <a:spAutoFit/>
          </a:bodyPr>
          <a:lstStyle/>
          <a:p>
            <a:pPr algn="ctr">
              <a:lnSpc>
                <a:spcPct val="150000"/>
              </a:lnSpc>
            </a:pPr>
            <a:r>
              <a:rPr lang="en-US" sz="2400" dirty="0" err="1">
                <a:latin typeface="Arial" pitchFamily="34" charset="0"/>
                <a:cs typeface="Arial" pitchFamily="34" charset="0"/>
              </a:rPr>
              <a:t>P</a:t>
            </a:r>
            <a:r>
              <a:rPr lang="en-US" sz="2400" dirty="0" err="1" smtClean="0">
                <a:latin typeface="Arial" pitchFamily="34" charset="0"/>
                <a:cs typeface="Arial" pitchFamily="34" charset="0"/>
              </a:rPr>
              <a:t>hòng</a:t>
            </a:r>
            <a:r>
              <a:rPr lang="en-US" sz="2400" dirty="0" smtClean="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BLHĐ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lợi</a:t>
            </a:r>
            <a:r>
              <a:rPr lang="en-US" sz="2400" dirty="0">
                <a:latin typeface="Arial" pitchFamily="34" charset="0"/>
                <a:cs typeface="Arial" pitchFamily="34" charset="0"/>
              </a:rPr>
              <a:t> </a:t>
            </a:r>
            <a:r>
              <a:rPr lang="en-US" sz="2400" dirty="0" err="1">
                <a:latin typeface="Arial" pitchFamily="34" charset="0"/>
                <a:cs typeface="Arial" pitchFamily="34" charset="0"/>
              </a:rPr>
              <a:t>ích</a:t>
            </a:r>
            <a:r>
              <a:rPr lang="en-US" sz="2400" dirty="0">
                <a:latin typeface="Arial" pitchFamily="34" charset="0"/>
                <a:cs typeface="Arial" pitchFamily="34" charset="0"/>
              </a:rPr>
              <a:t> to </a:t>
            </a:r>
            <a:r>
              <a:rPr lang="en-US" sz="2400" dirty="0" err="1">
                <a:latin typeface="Arial" pitchFamily="34" charset="0"/>
                <a:cs typeface="Arial" pitchFamily="34" charset="0"/>
              </a:rPr>
              <a:t>lớn</a:t>
            </a:r>
            <a:r>
              <a:rPr lang="en-US" sz="2400" dirty="0">
                <a:latin typeface="Arial" pitchFamily="34" charset="0"/>
                <a:cs typeface="Arial" pitchFamily="34" charset="0"/>
              </a:rPr>
              <a:t>:</a:t>
            </a: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văn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hóa</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bài</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trừ</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bạo</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lực</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smtClean="0">
                <a:latin typeface="Arial" pitchFamily="34" charset="0"/>
                <a:cs typeface="Arial" pitchFamily="34" charset="0"/>
              </a:rPr>
              <a:t>GD; </a:t>
            </a: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MTGD an </a:t>
            </a:r>
            <a:r>
              <a:rPr lang="en-US" sz="2400" dirty="0" err="1">
                <a:solidFill>
                  <a:srgbClr val="FF0000"/>
                </a:solidFill>
                <a:latin typeface="Arial" pitchFamily="34" charset="0"/>
                <a:cs typeface="Arial" pitchFamily="34" charset="0"/>
              </a:rPr>
              <a:t>toàn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lành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mạnh</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thân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thiện</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sở</a:t>
            </a:r>
            <a:r>
              <a:rPr lang="en-US" sz="2400" dirty="0" smtClean="0">
                <a:latin typeface="Arial" pitchFamily="34" charset="0"/>
                <a:cs typeface="Arial" pitchFamily="34" charset="0"/>
              </a:rPr>
              <a:t> GD </a:t>
            </a:r>
            <a:r>
              <a:rPr lang="en-US" sz="2400" dirty="0" err="1" smtClean="0">
                <a:latin typeface="Arial" pitchFamily="34" charset="0"/>
                <a:cs typeface="Arial" pitchFamily="34" charset="0"/>
              </a:rPr>
              <a:t>yên</a:t>
            </a:r>
            <a:r>
              <a:rPr lang="en-US" sz="2400" dirty="0" smtClean="0">
                <a:latin typeface="Arial" pitchFamily="34" charset="0"/>
                <a:cs typeface="Arial" pitchFamily="34" charset="0"/>
              </a:rPr>
              <a:t> </a:t>
            </a:r>
            <a:r>
              <a:rPr lang="en-US" sz="2400" dirty="0" err="1">
                <a:latin typeface="Arial" pitchFamily="34" charset="0"/>
                <a:cs typeface="Arial" pitchFamily="34" charset="0"/>
              </a:rPr>
              <a:t>tâm</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hiệu</a:t>
            </a:r>
            <a:r>
              <a:rPr lang="en-US" sz="2400" dirty="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0">
              <a:lnSpc>
                <a:spcPct val="150000"/>
              </a:lnSpc>
            </a:pPr>
            <a:r>
              <a:rPr lang="en-US" sz="2400" dirty="0" smtClean="0">
                <a:latin typeface="Arial" pitchFamily="34" charset="0"/>
                <a:cs typeface="Arial" pitchFamily="34" charset="0"/>
              </a:rPr>
              <a:t>	- </a:t>
            </a:r>
            <a:r>
              <a:rPr lang="en-US" sz="2400" dirty="0" err="1" smtClean="0">
                <a:solidFill>
                  <a:srgbClr val="FF0000"/>
                </a:solidFill>
                <a:latin typeface="Arial" pitchFamily="34" charset="0"/>
                <a:cs typeface="Arial" pitchFamily="34" charset="0"/>
              </a:rPr>
              <a:t>Không</a:t>
            </a:r>
            <a:r>
              <a:rPr lang="en-US" sz="2400" dirty="0" smtClean="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còn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bất</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cứ</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tổn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thương</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nào</a:t>
            </a:r>
            <a:r>
              <a:rPr lang="en-US" sz="2400" dirty="0">
                <a:latin typeface="Arial" pitchFamily="34" charset="0"/>
                <a:cs typeface="Arial" pitchFamily="34" charset="0"/>
              </a:rPr>
              <a:t> do </a:t>
            </a:r>
            <a:r>
              <a:rPr lang="en-US" sz="2400" dirty="0" err="1">
                <a:latin typeface="Arial" pitchFamily="34" charset="0"/>
                <a:cs typeface="Arial" pitchFamily="34" charset="0"/>
              </a:rPr>
              <a:t>bạo</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xảy</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smtClean="0">
                <a:latin typeface="Arial" pitchFamily="34" charset="0"/>
                <a:cs typeface="Arial" pitchFamily="34" charset="0"/>
              </a:rPr>
              <a:t>CS-GD </a:t>
            </a:r>
            <a:r>
              <a:rPr lang="en-US" sz="2400" dirty="0" err="1" smtClean="0">
                <a:latin typeface="Arial" pitchFamily="34" charset="0"/>
                <a:cs typeface="Arial" pitchFamily="34" charset="0"/>
              </a:rPr>
              <a:t>tại</a:t>
            </a:r>
            <a:r>
              <a:rPr lang="en-US" sz="2400" dirty="0" smtClean="0">
                <a:latin typeface="Arial" pitchFamily="34" charset="0"/>
                <a:cs typeface="Arial" pitchFamily="34" charset="0"/>
              </a:rPr>
              <a:t> </a:t>
            </a:r>
            <a:r>
              <a:rPr lang="en-US" sz="2400" dirty="0" err="1">
                <a:latin typeface="Arial" pitchFamily="34" charset="0"/>
                <a:cs typeface="Arial" pitchFamily="34" charset="0"/>
              </a:rPr>
              <a:t>cơ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giáo</a:t>
            </a:r>
            <a:r>
              <a:rPr lang="en-US" sz="2400" dirty="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lvl="0">
              <a:lnSpc>
                <a:spcPct val="150000"/>
              </a:lnSpc>
            </a:pP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solidFill>
                  <a:srgbClr val="FF0000"/>
                </a:solidFill>
                <a:latin typeface="Arial" pitchFamily="34" charset="0"/>
                <a:cs typeface="Arial" pitchFamily="34" charset="0"/>
              </a:rPr>
              <a:t>lòng</a:t>
            </a:r>
            <a:r>
              <a:rPr lang="en-US" sz="2400" dirty="0">
                <a:solidFill>
                  <a:srgbClr val="FF0000"/>
                </a:solidFill>
                <a:latin typeface="Arial" pitchFamily="34" charset="0"/>
                <a:cs typeface="Arial" pitchFamily="34" charset="0"/>
              </a:rPr>
              <a:t> tin </a:t>
            </a:r>
            <a:r>
              <a:rPr lang="en-US" sz="2400" dirty="0" err="1">
                <a:solidFill>
                  <a:srgbClr val="FF0000"/>
                </a:solidFill>
                <a:latin typeface="Arial" pitchFamily="34" charset="0"/>
                <a:cs typeface="Arial" pitchFamily="34" charset="0"/>
              </a:rPr>
              <a:t>tưởng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sự</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yên</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tâm</a:t>
            </a:r>
            <a:r>
              <a:rPr lang="en-US" sz="2400" dirty="0">
                <a:solidFill>
                  <a:srgbClr val="FF0000"/>
                </a:solidFill>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bậc</a:t>
            </a:r>
            <a:r>
              <a:rPr lang="en-US" sz="2400" dirty="0">
                <a:latin typeface="Arial" pitchFamily="34" charset="0"/>
                <a:cs typeface="Arial" pitchFamily="34" charset="0"/>
              </a:rPr>
              <a:t> </a:t>
            </a:r>
            <a:r>
              <a:rPr lang="en-US" sz="2400" dirty="0" smtClean="0">
                <a:latin typeface="Arial" pitchFamily="34" charset="0"/>
                <a:cs typeface="Arial" pitchFamily="34" charset="0"/>
              </a:rPr>
              <a:t>PH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a:latin typeface="Arial" pitchFamily="34" charset="0"/>
                <a:cs typeface="Arial" pitchFamily="34" charset="0"/>
              </a:rPr>
              <a:t>cộng</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xã</a:t>
            </a:r>
            <a:r>
              <a:rPr lang="en-US" sz="2400" dirty="0">
                <a:latin typeface="Arial" pitchFamily="34" charset="0"/>
                <a:cs typeface="Arial" pitchFamily="34" charset="0"/>
              </a:rPr>
              <a:t> </a:t>
            </a:r>
            <a:r>
              <a:rPr lang="en-US" sz="2400" dirty="0" err="1">
                <a:latin typeface="Arial" pitchFamily="34" charset="0"/>
                <a:cs typeface="Arial" pitchFamily="34" charset="0"/>
              </a:rPr>
              <a:t>hội</a:t>
            </a:r>
            <a:r>
              <a:rPr lang="en-US" sz="2400" dirty="0">
                <a:latin typeface="Arial" pitchFamily="34" charset="0"/>
                <a:cs typeface="Arial" pitchFamily="34" charset="0"/>
              </a:rPr>
              <a:t>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ngành</a:t>
            </a:r>
            <a:r>
              <a:rPr lang="en-US" sz="2400" dirty="0">
                <a:latin typeface="Arial" pitchFamily="34" charset="0"/>
                <a:cs typeface="Arial" pitchFamily="34" charset="0"/>
              </a:rPr>
              <a:t> </a:t>
            </a:r>
            <a:r>
              <a:rPr lang="en-US" sz="2400" dirty="0" smtClean="0">
                <a:latin typeface="Arial" pitchFamily="34" charset="0"/>
                <a:cs typeface="Arial" pitchFamily="34" charset="0"/>
              </a:rPr>
              <a:t>GD.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82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914400" y="981740"/>
            <a:ext cx="739139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err="1">
                <a:solidFill>
                  <a:srgbClr val="0066FF"/>
                </a:solidFill>
                <a:latin typeface="Arial" pitchFamily="34" charset="0"/>
                <a:cs typeface="Arial" pitchFamily="34" charset="0"/>
              </a:rPr>
              <a:t>Nguyên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tắc</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phòng</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chống</a:t>
            </a:r>
            <a:r>
              <a:rPr lang="en-US" sz="2400" b="1" dirty="0">
                <a:solidFill>
                  <a:srgbClr val="0066FF"/>
                </a:solidFill>
                <a:latin typeface="Arial" pitchFamily="34" charset="0"/>
                <a:cs typeface="Arial" pitchFamily="34" charset="0"/>
              </a:rPr>
              <a:t> BLHĐ ở </a:t>
            </a:r>
            <a:r>
              <a:rPr lang="en-US" sz="2400" b="1" dirty="0" err="1">
                <a:solidFill>
                  <a:srgbClr val="0066FF"/>
                </a:solidFill>
                <a:latin typeface="Arial" pitchFamily="34" charset="0"/>
                <a:cs typeface="Arial" pitchFamily="34" charset="0"/>
              </a:rPr>
              <a:t>cơ</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sở</a:t>
            </a:r>
            <a:r>
              <a:rPr lang="en-US" sz="2400" b="1" dirty="0">
                <a:solidFill>
                  <a:srgbClr val="0066FF"/>
                </a:solidFill>
                <a:latin typeface="Arial" pitchFamily="34" charset="0"/>
                <a:cs typeface="Arial" pitchFamily="34" charset="0"/>
              </a:rPr>
              <a:t> GDMN</a:t>
            </a:r>
          </a:p>
        </p:txBody>
      </p:sp>
      <p:sp>
        <p:nvSpPr>
          <p:cNvPr id="5" name="TextBox 4"/>
          <p:cNvSpPr txBox="1"/>
          <p:nvPr/>
        </p:nvSpPr>
        <p:spPr>
          <a:xfrm>
            <a:off x="1409699" y="2218660"/>
            <a:ext cx="6705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Khách</a:t>
            </a:r>
            <a:r>
              <a:rPr lang="en-US" sz="2400" i="1" dirty="0">
                <a:latin typeface="Arial" pitchFamily="34" charset="0"/>
                <a:cs typeface="Arial" pitchFamily="34" charset="0"/>
              </a:rPr>
              <a:t> </a:t>
            </a:r>
            <a:r>
              <a:rPr lang="en-US" sz="2400" i="1" dirty="0" err="1">
                <a:latin typeface="Arial" pitchFamily="34" charset="0"/>
                <a:cs typeface="Arial" pitchFamily="34" charset="0"/>
              </a:rPr>
              <a:t>quan</a:t>
            </a:r>
            <a:r>
              <a:rPr lang="en-US" sz="2400" i="1" dirty="0">
                <a:latin typeface="Arial" pitchFamily="34" charset="0"/>
                <a:cs typeface="Arial" pitchFamily="34" charset="0"/>
              </a:rPr>
              <a:t>, </a:t>
            </a:r>
            <a:r>
              <a:rPr lang="en-US" sz="2400" i="1" dirty="0" err="1">
                <a:latin typeface="Arial" pitchFamily="34" charset="0"/>
                <a:cs typeface="Arial" pitchFamily="34" charset="0"/>
              </a:rPr>
              <a:t>trung</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thực</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Đồng</a:t>
            </a:r>
            <a:r>
              <a:rPr lang="en-US" sz="2400" i="1" dirty="0">
                <a:latin typeface="Arial" pitchFamily="34" charset="0"/>
                <a:cs typeface="Arial" pitchFamily="34" charset="0"/>
              </a:rPr>
              <a:t> </a:t>
            </a:r>
            <a:r>
              <a:rPr lang="en-US" sz="2400" i="1" dirty="0" err="1">
                <a:latin typeface="Arial" pitchFamily="34" charset="0"/>
                <a:cs typeface="Arial" pitchFamily="34" charset="0"/>
              </a:rPr>
              <a:t>bộ</a:t>
            </a:r>
            <a:r>
              <a:rPr lang="en-US" sz="2400" i="1" dirty="0">
                <a:latin typeface="Arial" pitchFamily="34" charset="0"/>
                <a:cs typeface="Arial" pitchFamily="34" charset="0"/>
              </a:rPr>
              <a:t>, </a:t>
            </a:r>
            <a:r>
              <a:rPr lang="en-US" sz="2400" i="1" dirty="0" err="1">
                <a:latin typeface="Arial" pitchFamily="34" charset="0"/>
                <a:cs typeface="Arial" pitchFamily="34" charset="0"/>
              </a:rPr>
              <a:t>nhất</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quán</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Mềm</a:t>
            </a:r>
            <a:r>
              <a:rPr lang="en-US" sz="2400" i="1" dirty="0">
                <a:latin typeface="Arial" pitchFamily="34" charset="0"/>
                <a:cs typeface="Arial" pitchFamily="34" charset="0"/>
              </a:rPr>
              <a:t> </a:t>
            </a:r>
            <a:r>
              <a:rPr lang="en-US" sz="2400" i="1" dirty="0" err="1">
                <a:latin typeface="Arial" pitchFamily="34" charset="0"/>
                <a:cs typeface="Arial" pitchFamily="34" charset="0"/>
              </a:rPr>
              <a:t>dẻo</a:t>
            </a:r>
            <a:r>
              <a:rPr lang="en-US" sz="2400" i="1" dirty="0">
                <a:latin typeface="Arial" pitchFamily="34" charset="0"/>
                <a:cs typeface="Arial" pitchFamily="34" charset="0"/>
              </a:rPr>
              <a:t>, </a:t>
            </a:r>
            <a:r>
              <a:rPr lang="en-US" sz="2400" i="1" dirty="0" err="1">
                <a:latin typeface="Arial" pitchFamily="34" charset="0"/>
                <a:cs typeface="Arial" pitchFamily="34" charset="0"/>
              </a:rPr>
              <a:t>tế</a:t>
            </a:r>
            <a:r>
              <a:rPr lang="en-US" sz="2400" i="1" dirty="0">
                <a:latin typeface="Arial" pitchFamily="34" charset="0"/>
                <a:cs typeface="Arial" pitchFamily="34" charset="0"/>
              </a:rPr>
              <a:t> </a:t>
            </a:r>
            <a:r>
              <a:rPr lang="en-US" sz="2400" i="1" dirty="0" err="1">
                <a:latin typeface="Arial" pitchFamily="34" charset="0"/>
                <a:cs typeface="Arial" pitchFamily="34" charset="0"/>
              </a:rPr>
              <a:t>nhị</a:t>
            </a:r>
            <a:r>
              <a:rPr lang="en-US" sz="2400" i="1" dirty="0">
                <a:latin typeface="Arial" pitchFamily="34" charset="0"/>
                <a:cs typeface="Arial" pitchFamily="34" charset="0"/>
              </a:rPr>
              <a:t> </a:t>
            </a:r>
            <a:r>
              <a:rPr lang="en-US" sz="2400" i="1" dirty="0" err="1">
                <a:latin typeface="Arial" pitchFamily="34" charset="0"/>
                <a:cs typeface="Arial" pitchFamily="34" charset="0"/>
              </a:rPr>
              <a:t>nhưng</a:t>
            </a:r>
            <a:r>
              <a:rPr lang="en-US" sz="2400" i="1" dirty="0">
                <a:latin typeface="Arial" pitchFamily="34" charset="0"/>
                <a:cs typeface="Arial" pitchFamily="34" charset="0"/>
              </a:rPr>
              <a:t> </a:t>
            </a:r>
            <a:r>
              <a:rPr lang="en-US" sz="2400" i="1" dirty="0" err="1">
                <a:latin typeface="Arial" pitchFamily="34" charset="0"/>
                <a:cs typeface="Arial" pitchFamily="34" charset="0"/>
              </a:rPr>
              <a:t>kiên</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quyết</a:t>
            </a:r>
            <a:endParaRPr lang="en-US" sz="2400" dirty="0" smtClean="0">
              <a:latin typeface="Arial" pitchFamily="34" charset="0"/>
              <a:cs typeface="Arial" pitchFamily="34" charset="0"/>
            </a:endParaRPr>
          </a:p>
          <a:p>
            <a:pPr algn="just">
              <a:lnSpc>
                <a:spcPct val="150000"/>
              </a:lnSpc>
            </a:pPr>
            <a:r>
              <a:rPr lang="en-US" sz="2400" i="1" dirty="0" smtClean="0">
                <a:latin typeface="Arial" pitchFamily="34" charset="0"/>
                <a:cs typeface="Arial" pitchFamily="34" charset="0"/>
              </a:rPr>
              <a:t>	+ </a:t>
            </a:r>
            <a:r>
              <a:rPr lang="en-US" sz="2400" i="1" dirty="0" err="1">
                <a:latin typeface="Arial" pitchFamily="34" charset="0"/>
                <a:cs typeface="Arial" pitchFamily="34" charset="0"/>
              </a:rPr>
              <a:t>Cộng</a:t>
            </a:r>
            <a:r>
              <a:rPr lang="en-US" sz="2400" i="1" dirty="0">
                <a:latin typeface="Arial" pitchFamily="34" charset="0"/>
                <a:cs typeface="Arial" pitchFamily="34" charset="0"/>
              </a:rPr>
              <a:t> </a:t>
            </a:r>
            <a:r>
              <a:rPr lang="en-US" sz="2400" i="1" dirty="0" err="1">
                <a:latin typeface="Arial" pitchFamily="34" charset="0"/>
                <a:cs typeface="Arial" pitchFamily="34" charset="0"/>
              </a:rPr>
              <a:t>đồng</a:t>
            </a:r>
            <a:r>
              <a:rPr lang="en-US" sz="2400" i="1" dirty="0">
                <a:latin typeface="Arial" pitchFamily="34" charset="0"/>
                <a:cs typeface="Arial" pitchFamily="34" charset="0"/>
              </a:rPr>
              <a:t> </a:t>
            </a:r>
            <a:r>
              <a:rPr lang="en-US" sz="2400" i="1" dirty="0" err="1">
                <a:latin typeface="Arial" pitchFamily="34" charset="0"/>
                <a:cs typeface="Arial" pitchFamily="34" charset="0"/>
              </a:rPr>
              <a:t>trách</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nhiệm</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33339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4"/>
          <p:cNvGrpSpPr>
            <a:grpSpLocks/>
          </p:cNvGrpSpPr>
          <p:nvPr/>
        </p:nvGrpSpPr>
        <p:grpSpPr bwMode="auto">
          <a:xfrm>
            <a:off x="635460" y="1384265"/>
            <a:ext cx="7924799" cy="5092745"/>
            <a:chOff x="-1236" y="-571"/>
            <a:chExt cx="60957" cy="39862"/>
          </a:xfrm>
          <a:solidFill>
            <a:schemeClr val="accent4">
              <a:lumMod val="20000"/>
              <a:lumOff val="80000"/>
            </a:schemeClr>
          </a:solidFill>
        </p:grpSpPr>
        <p:sp>
          <p:nvSpPr>
            <p:cNvPr id="24" name="Text Box 2"/>
            <p:cNvSpPr txBox="1">
              <a:spLocks noChangeArrowheads="1"/>
            </p:cNvSpPr>
            <p:nvPr/>
          </p:nvSpPr>
          <p:spPr bwMode="auto">
            <a:xfrm>
              <a:off x="3012" y="-571"/>
              <a:ext cx="20860" cy="64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Hành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pháp</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lý</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của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việc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phòng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chống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31432" y="-571"/>
              <a:ext cx="24956" cy="714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Nhận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thức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và</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kĩ</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năng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của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các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đối</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tượng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phòng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chống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
            <p:cNvSpPr txBox="1">
              <a:spLocks noChangeArrowheads="1"/>
            </p:cNvSpPr>
            <p:nvPr/>
          </p:nvSpPr>
          <p:spPr bwMode="auto">
            <a:xfrm>
              <a:off x="18478" y="11239"/>
              <a:ext cx="21336" cy="9191"/>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Phát</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hiện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vấn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đề</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nguy</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cơ</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những</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biểu</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hiện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
            <p:cNvSpPr txBox="1">
              <a:spLocks noChangeArrowheads="1"/>
            </p:cNvSpPr>
            <p:nvPr/>
          </p:nvSpPr>
          <p:spPr bwMode="auto">
            <a:xfrm>
              <a:off x="5652" y="23969"/>
              <a:ext cx="20859" cy="399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Ngăn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ngừa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
            <p:cNvSpPr txBox="1">
              <a:spLocks noChangeArrowheads="1"/>
            </p:cNvSpPr>
            <p:nvPr/>
          </p:nvSpPr>
          <p:spPr bwMode="auto">
            <a:xfrm>
              <a:off x="34671" y="22573"/>
              <a:ext cx="20097" cy="85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Xử</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lý</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sự</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việc</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liên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quan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đến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BLHĐ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theo</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quy</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trình</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
            <p:cNvSpPr txBox="1">
              <a:spLocks noChangeArrowheads="1"/>
            </p:cNvSpPr>
            <p:nvPr/>
          </p:nvSpPr>
          <p:spPr bwMode="auto">
            <a:xfrm>
              <a:off x="18954" y="35242"/>
              <a:ext cx="20860" cy="404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Kiểm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tra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giám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sát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Straight Arrow Connector 7"/>
            <p:cNvSpPr>
              <a:spLocks noChangeShapeType="1"/>
            </p:cNvSpPr>
            <p:nvPr/>
          </p:nvSpPr>
          <p:spPr bwMode="auto">
            <a:xfrm>
              <a:off x="20358" y="7716"/>
              <a:ext cx="6693" cy="3333"/>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1" name="Straight Arrow Connector 8"/>
            <p:cNvSpPr>
              <a:spLocks noChangeShapeType="1"/>
            </p:cNvSpPr>
            <p:nvPr/>
          </p:nvSpPr>
          <p:spPr bwMode="auto">
            <a:xfrm flipH="1">
              <a:off x="32670" y="6572"/>
              <a:ext cx="11049" cy="4667"/>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2" name="Straight Arrow Connector 9"/>
            <p:cNvSpPr>
              <a:spLocks noChangeShapeType="1"/>
            </p:cNvSpPr>
            <p:nvPr/>
          </p:nvSpPr>
          <p:spPr bwMode="auto">
            <a:xfrm flipH="1">
              <a:off x="8738" y="20431"/>
              <a:ext cx="16467" cy="3538"/>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3" name="Straight Arrow Connector 11"/>
            <p:cNvSpPr>
              <a:spLocks noChangeShapeType="1"/>
            </p:cNvSpPr>
            <p:nvPr/>
          </p:nvSpPr>
          <p:spPr bwMode="auto">
            <a:xfrm>
              <a:off x="29480" y="20397"/>
              <a:ext cx="12536" cy="2176"/>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4" name="Straight Connector 12"/>
            <p:cNvSpPr>
              <a:spLocks noChangeShapeType="1"/>
            </p:cNvSpPr>
            <p:nvPr/>
          </p:nvSpPr>
          <p:spPr bwMode="auto">
            <a:xfrm flipH="1" flipV="1">
              <a:off x="-1236" y="2572"/>
              <a:ext cx="4248" cy="95"/>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5" name="Straight Connector 13"/>
            <p:cNvSpPr>
              <a:spLocks noChangeShapeType="1"/>
            </p:cNvSpPr>
            <p:nvPr/>
          </p:nvSpPr>
          <p:spPr bwMode="auto">
            <a:xfrm>
              <a:off x="-1236" y="2857"/>
              <a:ext cx="286" cy="35243"/>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6" name="Straight Connector 19"/>
            <p:cNvSpPr>
              <a:spLocks noChangeShapeType="1"/>
            </p:cNvSpPr>
            <p:nvPr/>
          </p:nvSpPr>
          <p:spPr bwMode="auto">
            <a:xfrm>
              <a:off x="59436" y="2857"/>
              <a:ext cx="285" cy="35147"/>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7" name="Straight Connector 20"/>
            <p:cNvSpPr>
              <a:spLocks noChangeShapeType="1"/>
            </p:cNvSpPr>
            <p:nvPr/>
          </p:nvSpPr>
          <p:spPr bwMode="auto">
            <a:xfrm flipH="1">
              <a:off x="56388" y="2952"/>
              <a:ext cx="3048" cy="48"/>
            </a:xfrm>
            <a:prstGeom prst="line">
              <a:avLst/>
            </a:prstGeom>
            <a:grpFill/>
            <a:ln w="6350">
              <a:solidFill>
                <a:srgbClr val="5B9BD5"/>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sp>
          <p:nvSpPr>
            <p:cNvPr id="38" name="Straight Arrow Connector 22"/>
            <p:cNvSpPr>
              <a:spLocks noChangeShapeType="1"/>
            </p:cNvSpPr>
            <p:nvPr/>
          </p:nvSpPr>
          <p:spPr bwMode="auto">
            <a:xfrm flipH="1">
              <a:off x="54768" y="24955"/>
              <a:ext cx="4763" cy="95"/>
            </a:xfrm>
            <a:prstGeom prst="straightConnector1">
              <a:avLst/>
            </a:prstGeom>
            <a:grpFill/>
            <a:ln w="6350">
              <a:solidFill>
                <a:srgbClr val="5B9BD5"/>
              </a:solidFill>
              <a:miter lim="800000"/>
              <a:headEnd/>
              <a:tailEnd type="triangle" w="med" len="med"/>
            </a:ln>
            <a:extLst/>
          </p:spPr>
          <p:txBody>
            <a:bodyPr vert="horz" wrap="square" lIns="91440" tIns="45720" rIns="91440" bIns="45720" numCol="1" anchor="t" anchorCtr="0" compatLnSpc="1">
              <a:prstTxWarp prst="textNoShape">
                <a:avLst/>
              </a:prstTxWarp>
            </a:bodyPr>
            <a:lstStyle/>
            <a:p>
              <a:pPr algn="ctr"/>
              <a:endParaRPr lang="en-US">
                <a:latin typeface="Arial" pitchFamily="34" charset="0"/>
                <a:cs typeface="Arial" pitchFamily="34" charset="0"/>
              </a:endParaRPr>
            </a:p>
          </p:txBody>
        </p:sp>
      </p:grpSp>
      <p:sp>
        <p:nvSpPr>
          <p:cNvPr id="39" name="Rectangle 48"/>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 name="Straight Arrow Connector 40"/>
          <p:cNvCxnSpPr>
            <a:endCxn id="27" idx="1"/>
          </p:cNvCxnSpPr>
          <p:nvPr/>
        </p:nvCxnSpPr>
        <p:spPr>
          <a:xfrm>
            <a:off x="823785" y="4774361"/>
            <a:ext cx="7071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3"/>
          </p:cNvCxnSpPr>
          <p:nvPr/>
        </p:nvCxnSpPr>
        <p:spPr>
          <a:xfrm>
            <a:off x="5972222" y="6218357"/>
            <a:ext cx="2588037" cy="94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9" idx="1"/>
          </p:cNvCxnSpPr>
          <p:nvPr/>
        </p:nvCxnSpPr>
        <p:spPr>
          <a:xfrm flipH="1">
            <a:off x="654051" y="6218357"/>
            <a:ext cx="2606238" cy="106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78763" y="253523"/>
            <a:ext cx="6388689" cy="830997"/>
          </a:xfrm>
          <a:prstGeom prst="rect">
            <a:avLst/>
          </a:prstGeom>
          <a:solidFill>
            <a:schemeClr val="accent1">
              <a:lumMod val="20000"/>
              <a:lumOff val="80000"/>
            </a:schemeClr>
          </a:solidFill>
        </p:spPr>
        <p:txBody>
          <a:bodyPr wrap="square" rtlCol="0">
            <a:spAutoFit/>
          </a:bodyPr>
          <a:lstStyle/>
          <a:p>
            <a:r>
              <a:rPr lang="en-US" sz="2400" b="1" dirty="0" err="1">
                <a:solidFill>
                  <a:srgbClr val="0066FF"/>
                </a:solidFill>
                <a:latin typeface="Arial" pitchFamily="34" charset="0"/>
                <a:cs typeface="Arial" pitchFamily="34" charset="0"/>
              </a:rPr>
              <a:t>Sơ</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đồ</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phản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ánh</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các</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điều</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kiện</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và</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quy</a:t>
            </a:r>
            <a:r>
              <a:rPr lang="en-US" sz="2400" b="1" dirty="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trình</a:t>
            </a:r>
            <a:r>
              <a:rPr lang="en-US" sz="2400" b="1" dirty="0">
                <a:solidFill>
                  <a:srgbClr val="0066FF"/>
                </a:solidFill>
                <a:latin typeface="Arial" pitchFamily="34" charset="0"/>
                <a:cs typeface="Arial" pitchFamily="34" charset="0"/>
              </a:rPr>
              <a:t> </a:t>
            </a:r>
            <a:endParaRPr lang="en-US" sz="2400" b="1" dirty="0" smtClean="0">
              <a:solidFill>
                <a:srgbClr val="0066FF"/>
              </a:solidFill>
              <a:latin typeface="Arial" pitchFamily="34" charset="0"/>
              <a:cs typeface="Arial" pitchFamily="34" charset="0"/>
            </a:endParaRPr>
          </a:p>
          <a:p>
            <a:pPr algn="ctr"/>
            <a:r>
              <a:rPr lang="en-US" sz="2400" b="1" dirty="0" err="1" smtClean="0">
                <a:solidFill>
                  <a:srgbClr val="0066FF"/>
                </a:solidFill>
                <a:latin typeface="Arial" pitchFamily="34" charset="0"/>
                <a:cs typeface="Arial" pitchFamily="34" charset="0"/>
              </a:rPr>
              <a:t>phòng</a:t>
            </a:r>
            <a:r>
              <a:rPr lang="en-US" sz="2400" b="1" dirty="0" smtClean="0">
                <a:solidFill>
                  <a:srgbClr val="0066FF"/>
                </a:solidFill>
                <a:latin typeface="Arial" pitchFamily="34" charset="0"/>
                <a:cs typeface="Arial" pitchFamily="34" charset="0"/>
              </a:rPr>
              <a:t> </a:t>
            </a:r>
            <a:r>
              <a:rPr lang="en-US" sz="2400" b="1" dirty="0" err="1">
                <a:solidFill>
                  <a:srgbClr val="0066FF"/>
                </a:solidFill>
                <a:latin typeface="Arial" pitchFamily="34" charset="0"/>
                <a:cs typeface="Arial" pitchFamily="34" charset="0"/>
              </a:rPr>
              <a:t>chống</a:t>
            </a:r>
            <a:r>
              <a:rPr lang="en-US" sz="2400" b="1" dirty="0">
                <a:solidFill>
                  <a:srgbClr val="0066FF"/>
                </a:solidFill>
                <a:latin typeface="Arial" pitchFamily="34" charset="0"/>
                <a:cs typeface="Arial" pitchFamily="34" charset="0"/>
              </a:rPr>
              <a:t> </a:t>
            </a:r>
            <a:r>
              <a:rPr lang="en-US" sz="2400" b="1" dirty="0" smtClean="0">
                <a:solidFill>
                  <a:srgbClr val="0066FF"/>
                </a:solidFill>
                <a:latin typeface="Arial" pitchFamily="34" charset="0"/>
                <a:cs typeface="Arial" pitchFamily="34" charset="0"/>
              </a:rPr>
              <a:t>BLHĐ</a:t>
            </a:r>
            <a:endParaRPr lang="en-US" sz="2400" b="1" dirty="0">
              <a:solidFill>
                <a:srgbClr val="0066FF"/>
              </a:solidFill>
              <a:latin typeface="Arial" pitchFamily="34" charset="0"/>
              <a:cs typeface="Arial" pitchFamily="34" charset="0"/>
            </a:endParaRPr>
          </a:p>
        </p:txBody>
      </p:sp>
    </p:spTree>
    <p:extLst>
      <p:ext uri="{BB962C8B-B14F-4D97-AF65-F5344CB8AC3E}">
        <p14:creationId xmlns:p14="http://schemas.microsoft.com/office/powerpoint/2010/main" val="5615162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656" y="685800"/>
            <a:ext cx="7696199" cy="52475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a:defRPr sz="2800" b="1" i="1">
                <a:solidFill>
                  <a:schemeClr val="dk1"/>
                </a:solidFill>
                <a:latin typeface="Arial" pitchFamily="34" charset="0"/>
                <a:cs typeface="Arial"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smtClean="0"/>
              <a:t>BP </a:t>
            </a:r>
            <a:r>
              <a:rPr lang="en-US" dirty="0" err="1" smtClean="0"/>
              <a:t>tăng</a:t>
            </a:r>
            <a:r>
              <a:rPr lang="en-US" dirty="0" smtClean="0"/>
              <a:t> </a:t>
            </a:r>
            <a:r>
              <a:rPr lang="en-US" dirty="0" err="1" smtClean="0"/>
              <a:t>cường</a:t>
            </a:r>
            <a:r>
              <a:rPr lang="en-US" dirty="0" smtClean="0"/>
              <a:t> </a:t>
            </a:r>
            <a:r>
              <a:rPr lang="en-US" dirty="0" err="1" smtClean="0"/>
              <a:t>nhận</a:t>
            </a:r>
            <a:r>
              <a:rPr lang="en-US" dirty="0" smtClean="0"/>
              <a:t> </a:t>
            </a:r>
            <a:r>
              <a:rPr lang="en-US" dirty="0" err="1" smtClean="0"/>
              <a:t>thức</a:t>
            </a:r>
            <a:r>
              <a:rPr lang="en-US" dirty="0" smtClean="0"/>
              <a:t>, </a:t>
            </a:r>
            <a:r>
              <a:rPr lang="en-US" dirty="0" err="1" smtClean="0"/>
              <a:t>kĩ</a:t>
            </a:r>
            <a:r>
              <a:rPr lang="en-US" dirty="0" smtClean="0"/>
              <a:t> </a:t>
            </a:r>
            <a:r>
              <a:rPr lang="en-US" dirty="0" err="1" smtClean="0"/>
              <a:t>năng</a:t>
            </a:r>
            <a:r>
              <a:rPr lang="en-US" dirty="0"/>
              <a:t> </a:t>
            </a:r>
            <a:r>
              <a:rPr lang="en-US" dirty="0" err="1" smtClean="0"/>
              <a:t>của</a:t>
            </a:r>
            <a:r>
              <a:rPr lang="en-US" dirty="0" smtClean="0"/>
              <a:t> </a:t>
            </a:r>
            <a:r>
              <a:rPr lang="en-US" dirty="0" err="1" smtClean="0"/>
              <a:t>các</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phòng</a:t>
            </a:r>
            <a:r>
              <a:rPr lang="en-US" dirty="0" smtClean="0"/>
              <a:t> </a:t>
            </a:r>
            <a:r>
              <a:rPr lang="en-US" dirty="0" err="1" smtClean="0"/>
              <a:t>chống</a:t>
            </a:r>
            <a:r>
              <a:rPr lang="en-US" dirty="0" smtClean="0"/>
              <a:t> BLHĐ</a:t>
            </a:r>
          </a:p>
          <a:p>
            <a:pPr>
              <a:spcBef>
                <a:spcPts val="1800"/>
              </a:spcBef>
              <a:spcAft>
                <a:spcPts val="600"/>
              </a:spcAft>
            </a:pPr>
            <a:r>
              <a:rPr lang="en-US" dirty="0" smtClean="0"/>
              <a:t>+ </a:t>
            </a:r>
            <a:r>
              <a:rPr lang="en-US" b="0" i="0" dirty="0" err="1" smtClean="0"/>
              <a:t>Cán</a:t>
            </a:r>
            <a:r>
              <a:rPr lang="en-US" b="0" i="0" dirty="0" smtClean="0"/>
              <a:t> </a:t>
            </a:r>
            <a:r>
              <a:rPr lang="en-US" b="0" i="0" dirty="0" err="1" smtClean="0"/>
              <a:t>bộ</a:t>
            </a:r>
            <a:r>
              <a:rPr lang="en-US" b="0" i="0" dirty="0" smtClean="0"/>
              <a:t>, </a:t>
            </a:r>
            <a:r>
              <a:rPr lang="en-US" b="0" i="0" dirty="0" err="1" smtClean="0"/>
              <a:t>giáo</a:t>
            </a:r>
            <a:r>
              <a:rPr lang="en-US" b="0" i="0" dirty="0" smtClean="0"/>
              <a:t> </a:t>
            </a:r>
            <a:r>
              <a:rPr lang="en-US" b="0" i="0" dirty="0" err="1" smtClean="0"/>
              <a:t>viên</a:t>
            </a:r>
            <a:r>
              <a:rPr lang="en-US" b="0" i="0" dirty="0" smtClean="0"/>
              <a:t>, </a:t>
            </a:r>
            <a:r>
              <a:rPr lang="en-US" b="0" i="0" dirty="0" err="1" smtClean="0"/>
              <a:t>nhân</a:t>
            </a:r>
            <a:r>
              <a:rPr lang="en-US" b="0" i="0" dirty="0" smtClean="0"/>
              <a:t> </a:t>
            </a:r>
            <a:r>
              <a:rPr lang="en-US" b="0" i="0" dirty="0" err="1" smtClean="0"/>
              <a:t>viên</a:t>
            </a:r>
            <a:r>
              <a:rPr lang="en-US" b="0" i="0" dirty="0" smtClean="0"/>
              <a:t> </a:t>
            </a:r>
            <a:r>
              <a:rPr lang="en-US" b="0" i="0" dirty="0" err="1" smtClean="0"/>
              <a:t>trong</a:t>
            </a:r>
            <a:r>
              <a:rPr lang="en-US" b="0" i="0" dirty="0" smtClean="0"/>
              <a:t> CSGD </a:t>
            </a:r>
            <a:r>
              <a:rPr lang="en-US" b="0" i="0" dirty="0" err="1" smtClean="0"/>
              <a:t>tìm</a:t>
            </a:r>
            <a:r>
              <a:rPr lang="en-US" b="0" i="0" dirty="0" smtClean="0"/>
              <a:t> </a:t>
            </a:r>
            <a:r>
              <a:rPr lang="en-US" b="0" i="0" dirty="0" err="1" smtClean="0"/>
              <a:t>hiểu</a:t>
            </a:r>
            <a:r>
              <a:rPr lang="en-US" b="0" i="0" dirty="0" smtClean="0"/>
              <a:t> </a:t>
            </a:r>
            <a:r>
              <a:rPr lang="en-US" b="0" i="0" dirty="0" err="1" smtClean="0"/>
              <a:t>các</a:t>
            </a:r>
            <a:r>
              <a:rPr lang="en-US" b="0" i="0" dirty="0" smtClean="0"/>
              <a:t> </a:t>
            </a:r>
            <a:r>
              <a:rPr lang="en-US" b="0" i="0" dirty="0" err="1" smtClean="0"/>
              <a:t>quy</a:t>
            </a:r>
            <a:r>
              <a:rPr lang="en-US" b="0" i="0" dirty="0" smtClean="0"/>
              <a:t> </a:t>
            </a:r>
            <a:r>
              <a:rPr lang="en-US" b="0" i="0" dirty="0" err="1" smtClean="0"/>
              <a:t>định</a:t>
            </a:r>
            <a:r>
              <a:rPr lang="en-US" b="0" i="0" dirty="0" smtClean="0"/>
              <a:t> </a:t>
            </a:r>
            <a:r>
              <a:rPr lang="en-US" b="0" i="0" dirty="0" err="1" smtClean="0"/>
              <a:t>pháp</a:t>
            </a:r>
            <a:r>
              <a:rPr lang="en-US" b="0" i="0" dirty="0" smtClean="0"/>
              <a:t> </a:t>
            </a:r>
            <a:r>
              <a:rPr lang="en-US" b="0" i="0" dirty="0" err="1" smtClean="0"/>
              <a:t>luật</a:t>
            </a:r>
            <a:r>
              <a:rPr lang="en-US" b="0" i="0" dirty="0" smtClean="0"/>
              <a:t> </a:t>
            </a:r>
            <a:r>
              <a:rPr lang="en-US" b="0" i="0" dirty="0" err="1" smtClean="0"/>
              <a:t>có</a:t>
            </a:r>
            <a:r>
              <a:rPr lang="en-US" b="0" i="0" dirty="0" smtClean="0"/>
              <a:t> </a:t>
            </a:r>
            <a:r>
              <a:rPr lang="en-US" b="0" i="0" dirty="0" err="1" smtClean="0"/>
              <a:t>liên</a:t>
            </a:r>
            <a:r>
              <a:rPr lang="en-US" b="0" i="0" dirty="0" smtClean="0"/>
              <a:t> </a:t>
            </a:r>
            <a:r>
              <a:rPr lang="en-US" b="0" i="0" dirty="0" err="1" smtClean="0"/>
              <a:t>quan</a:t>
            </a:r>
            <a:r>
              <a:rPr lang="en-US" b="0" i="0" dirty="0"/>
              <a:t>;</a:t>
            </a:r>
            <a:endParaRPr lang="en-US" b="0" i="0" dirty="0" smtClean="0"/>
          </a:p>
          <a:p>
            <a:pPr>
              <a:spcBef>
                <a:spcPts val="1800"/>
              </a:spcBef>
              <a:spcAft>
                <a:spcPts val="600"/>
              </a:spcAft>
            </a:pPr>
            <a:r>
              <a:rPr lang="en-US" b="0" i="0" dirty="0" smtClean="0"/>
              <a:t>+ </a:t>
            </a:r>
            <a:r>
              <a:rPr lang="en-US" b="0" i="0" dirty="0" err="1" smtClean="0"/>
              <a:t>Cập</a:t>
            </a:r>
            <a:r>
              <a:rPr lang="en-US" b="0" i="0" dirty="0" smtClean="0"/>
              <a:t> </a:t>
            </a:r>
            <a:r>
              <a:rPr lang="en-US" b="0" i="0" dirty="0" err="1" smtClean="0"/>
              <a:t>nhật</a:t>
            </a:r>
            <a:r>
              <a:rPr lang="en-US" b="0" i="0" dirty="0" smtClean="0"/>
              <a:t> </a:t>
            </a:r>
            <a:r>
              <a:rPr lang="en-US" b="0" i="0" dirty="0" err="1" smtClean="0"/>
              <a:t>các</a:t>
            </a:r>
            <a:r>
              <a:rPr lang="en-US" b="0" i="0" dirty="0" smtClean="0"/>
              <a:t> </a:t>
            </a:r>
            <a:r>
              <a:rPr lang="en-US" b="0" i="0" dirty="0" err="1" smtClean="0"/>
              <a:t>nội</a:t>
            </a:r>
            <a:r>
              <a:rPr lang="en-US" b="0" i="0" dirty="0" smtClean="0"/>
              <a:t> dung </a:t>
            </a:r>
            <a:r>
              <a:rPr lang="en-US" b="0" i="0" dirty="0" err="1" smtClean="0"/>
              <a:t>chuyên</a:t>
            </a:r>
            <a:r>
              <a:rPr lang="en-US" b="0" i="0" dirty="0" smtClean="0"/>
              <a:t> </a:t>
            </a:r>
            <a:r>
              <a:rPr lang="en-US" b="0" i="0" dirty="0" err="1" smtClean="0"/>
              <a:t>môn</a:t>
            </a:r>
            <a:r>
              <a:rPr lang="en-US" b="0" i="0" dirty="0" smtClean="0"/>
              <a:t>, </a:t>
            </a:r>
            <a:r>
              <a:rPr lang="en-US" b="0" i="0" dirty="0" err="1" smtClean="0"/>
              <a:t>quy</a:t>
            </a:r>
            <a:r>
              <a:rPr lang="en-US" b="0" i="0" dirty="0" smtClean="0"/>
              <a:t> </a:t>
            </a:r>
            <a:r>
              <a:rPr lang="en-US" b="0" i="0" dirty="0" err="1" smtClean="0"/>
              <a:t>định</a:t>
            </a:r>
            <a:r>
              <a:rPr lang="en-US" b="0" i="0" dirty="0" smtClean="0"/>
              <a:t> </a:t>
            </a:r>
            <a:r>
              <a:rPr lang="en-US" b="0" i="0" dirty="0" err="1" smtClean="0"/>
              <a:t>có</a:t>
            </a:r>
            <a:r>
              <a:rPr lang="en-US" b="0" i="0" dirty="0" smtClean="0"/>
              <a:t> </a:t>
            </a:r>
            <a:r>
              <a:rPr lang="en-US" b="0" i="0" dirty="0" err="1" smtClean="0"/>
              <a:t>liên</a:t>
            </a:r>
            <a:r>
              <a:rPr lang="en-US" b="0" i="0" dirty="0" smtClean="0"/>
              <a:t> </a:t>
            </a:r>
            <a:r>
              <a:rPr lang="en-US" b="0" i="0" dirty="0" err="1" smtClean="0"/>
              <a:t>quan</a:t>
            </a:r>
            <a:r>
              <a:rPr lang="en-US" b="0" i="0" dirty="0" smtClean="0"/>
              <a:t> </a:t>
            </a:r>
            <a:r>
              <a:rPr lang="en-US" b="0" i="0" dirty="0" err="1" smtClean="0"/>
              <a:t>lên</a:t>
            </a:r>
            <a:r>
              <a:rPr lang="en-US" b="0" i="0" dirty="0" smtClean="0"/>
              <a:t> </a:t>
            </a:r>
            <a:r>
              <a:rPr lang="en-US" b="0" i="0" dirty="0" err="1" smtClean="0"/>
              <a:t>trang</a:t>
            </a:r>
            <a:r>
              <a:rPr lang="en-US" b="0" i="0" dirty="0" smtClean="0"/>
              <a:t> web </a:t>
            </a:r>
            <a:r>
              <a:rPr lang="en-US" b="0" i="0" dirty="0" err="1" smtClean="0"/>
              <a:t>của</a:t>
            </a:r>
            <a:r>
              <a:rPr lang="en-US" b="0" i="0" dirty="0" smtClean="0"/>
              <a:t> </a:t>
            </a:r>
            <a:r>
              <a:rPr lang="en-US" b="0" i="0" dirty="0" err="1" smtClean="0"/>
              <a:t>trường</a:t>
            </a:r>
            <a:r>
              <a:rPr lang="en-US" b="0" i="0" dirty="0" smtClean="0"/>
              <a:t> </a:t>
            </a:r>
            <a:r>
              <a:rPr lang="en-US" b="0" i="0" dirty="0" err="1" smtClean="0"/>
              <a:t>hoặc</a:t>
            </a:r>
            <a:r>
              <a:rPr lang="en-US" b="0" i="0" dirty="0" smtClean="0"/>
              <a:t> </a:t>
            </a:r>
            <a:r>
              <a:rPr lang="en-US" b="0" i="0" dirty="0" err="1" smtClean="0"/>
              <a:t>nhóm</a:t>
            </a:r>
            <a:r>
              <a:rPr lang="en-US" b="0" i="0" dirty="0" smtClean="0"/>
              <a:t> </a:t>
            </a:r>
            <a:r>
              <a:rPr lang="en-US" b="0" i="0" dirty="0" err="1" smtClean="0"/>
              <a:t>trao</a:t>
            </a:r>
            <a:r>
              <a:rPr lang="en-US" b="0" i="0" dirty="0" smtClean="0"/>
              <a:t> </a:t>
            </a:r>
            <a:r>
              <a:rPr lang="en-US" b="0" i="0" dirty="0" err="1" smtClean="0"/>
              <a:t>đổi</a:t>
            </a:r>
            <a:r>
              <a:rPr lang="en-US" b="0" i="0" dirty="0" smtClean="0"/>
              <a:t> </a:t>
            </a:r>
            <a:r>
              <a:rPr lang="en-US" b="0" i="0" dirty="0" err="1" smtClean="0"/>
              <a:t>chuyên</a:t>
            </a:r>
            <a:r>
              <a:rPr lang="en-US" b="0" i="0" dirty="0" smtClean="0"/>
              <a:t> </a:t>
            </a:r>
            <a:r>
              <a:rPr lang="en-US" b="0" i="0" dirty="0" err="1" smtClean="0"/>
              <a:t>môn</a:t>
            </a:r>
            <a:r>
              <a:rPr lang="en-US" b="0" i="0" dirty="0" smtClean="0"/>
              <a:t>;</a:t>
            </a:r>
            <a:endParaRPr lang="en-US" b="0" i="0" dirty="0" smtClean="0"/>
          </a:p>
          <a:p>
            <a:pPr>
              <a:spcBef>
                <a:spcPts val="1800"/>
              </a:spcBef>
              <a:spcAft>
                <a:spcPts val="600"/>
              </a:spcAft>
            </a:pPr>
            <a:r>
              <a:rPr lang="en-US" b="0" i="0" dirty="0" smtClean="0"/>
              <a:t>+ </a:t>
            </a:r>
            <a:r>
              <a:rPr lang="en-US" b="0" i="0" dirty="0" err="1" smtClean="0"/>
              <a:t>Tổ</a:t>
            </a:r>
            <a:r>
              <a:rPr lang="en-US" b="0" i="0" dirty="0" smtClean="0"/>
              <a:t> </a:t>
            </a:r>
            <a:r>
              <a:rPr lang="en-US" b="0" i="0" dirty="0" err="1" smtClean="0"/>
              <a:t>chức</a:t>
            </a:r>
            <a:r>
              <a:rPr lang="en-US" b="0" i="0" dirty="0" smtClean="0"/>
              <a:t> </a:t>
            </a:r>
            <a:r>
              <a:rPr lang="en-US" b="0" i="0" dirty="0" err="1" smtClean="0"/>
              <a:t>thi</a:t>
            </a:r>
            <a:r>
              <a:rPr lang="en-US" b="0" i="0" dirty="0" smtClean="0"/>
              <a:t>/ </a:t>
            </a:r>
            <a:r>
              <a:rPr lang="en-US" b="0" i="0" dirty="0" err="1" smtClean="0"/>
              <a:t>tọa</a:t>
            </a:r>
            <a:r>
              <a:rPr lang="en-US" b="0" i="0" dirty="0" smtClean="0"/>
              <a:t> </a:t>
            </a:r>
            <a:r>
              <a:rPr lang="en-US" b="0" i="0" dirty="0" err="1" smtClean="0"/>
              <a:t>đàm</a:t>
            </a:r>
            <a:r>
              <a:rPr lang="en-US" b="0" i="0" dirty="0" smtClean="0"/>
              <a:t>/ </a:t>
            </a:r>
            <a:r>
              <a:rPr lang="en-US" b="0" i="0" dirty="0" err="1" smtClean="0"/>
              <a:t>sinh</a:t>
            </a:r>
            <a:r>
              <a:rPr lang="en-US" b="0" i="0" dirty="0" smtClean="0"/>
              <a:t> </a:t>
            </a:r>
            <a:r>
              <a:rPr lang="en-US" b="0" i="0" dirty="0" err="1" smtClean="0"/>
              <a:t>hoạt</a:t>
            </a:r>
            <a:r>
              <a:rPr lang="en-US" b="0" i="0" dirty="0" smtClean="0"/>
              <a:t> </a:t>
            </a:r>
            <a:r>
              <a:rPr lang="en-US" b="0" i="0" dirty="0" err="1" smtClean="0"/>
              <a:t>chuyên</a:t>
            </a:r>
            <a:r>
              <a:rPr lang="en-US" b="0" i="0" dirty="0" smtClean="0"/>
              <a:t> </a:t>
            </a:r>
            <a:r>
              <a:rPr lang="en-US" b="0" i="0" dirty="0" err="1" smtClean="0"/>
              <a:t>môn</a:t>
            </a:r>
            <a:r>
              <a:rPr lang="en-US" b="0" i="0" dirty="0" smtClean="0"/>
              <a:t> </a:t>
            </a:r>
            <a:r>
              <a:rPr lang="en-US" b="0" i="0" dirty="0" err="1" smtClean="0"/>
              <a:t>về</a:t>
            </a:r>
            <a:r>
              <a:rPr lang="en-US" b="0" i="0" dirty="0" smtClean="0"/>
              <a:t> </a:t>
            </a:r>
            <a:r>
              <a:rPr lang="en-US" b="0" i="0" dirty="0" err="1" smtClean="0"/>
              <a:t>những</a:t>
            </a:r>
            <a:r>
              <a:rPr lang="en-US" b="0" i="0" dirty="0" smtClean="0"/>
              <a:t> </a:t>
            </a:r>
            <a:r>
              <a:rPr lang="en-US" b="0" i="0" dirty="0" err="1" smtClean="0"/>
              <a:t>nội</a:t>
            </a:r>
            <a:r>
              <a:rPr lang="en-US" b="0" i="0" dirty="0" smtClean="0"/>
              <a:t> dung </a:t>
            </a:r>
            <a:r>
              <a:rPr lang="en-US" b="0" i="0" dirty="0" err="1" smtClean="0"/>
              <a:t>phục</a:t>
            </a:r>
            <a:r>
              <a:rPr lang="en-US" b="0" i="0" dirty="0" smtClean="0"/>
              <a:t> </a:t>
            </a:r>
            <a:r>
              <a:rPr lang="en-US" b="0" i="0" dirty="0" err="1" smtClean="0"/>
              <a:t>vụ</a:t>
            </a:r>
            <a:r>
              <a:rPr lang="en-US" b="0" i="0" dirty="0" smtClean="0"/>
              <a:t> </a:t>
            </a:r>
            <a:r>
              <a:rPr lang="en-US" b="0" i="0" dirty="0" err="1" smtClean="0"/>
              <a:t>cho</a:t>
            </a:r>
            <a:r>
              <a:rPr lang="en-US" b="0" i="0" dirty="0" smtClean="0"/>
              <a:t> </a:t>
            </a:r>
            <a:r>
              <a:rPr lang="en-US" b="0" i="0" dirty="0" err="1" smtClean="0"/>
              <a:t>phòng</a:t>
            </a:r>
            <a:r>
              <a:rPr lang="en-US" b="0" i="0" dirty="0" smtClean="0"/>
              <a:t> </a:t>
            </a:r>
            <a:r>
              <a:rPr lang="en-US" b="0" i="0" dirty="0" err="1" smtClean="0"/>
              <a:t>chống</a:t>
            </a:r>
            <a:r>
              <a:rPr lang="en-US" b="0" i="0" dirty="0" smtClean="0"/>
              <a:t> </a:t>
            </a:r>
            <a:r>
              <a:rPr lang="en-US" b="0" i="0" dirty="0" smtClean="0"/>
              <a:t>BLHĐ.</a:t>
            </a:r>
            <a:endParaRPr lang="en-US" b="0" i="0" dirty="0"/>
          </a:p>
        </p:txBody>
      </p:sp>
    </p:spTree>
    <p:extLst>
      <p:ext uri="{BB962C8B-B14F-4D97-AF65-F5344CB8AC3E}">
        <p14:creationId xmlns:p14="http://schemas.microsoft.com/office/powerpoint/2010/main" val="42335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38200" y="1371600"/>
            <a:ext cx="777240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b="1" i="1" dirty="0" smtClean="0">
                <a:latin typeface="Arial" pitchFamily="34" charset="0"/>
                <a:cs typeface="Arial" pitchFamily="34" charset="0"/>
              </a:rPr>
              <a:t>BP </a:t>
            </a:r>
            <a:r>
              <a:rPr lang="en-US" sz="2800" b="1" i="1" dirty="0" err="1" smtClean="0">
                <a:latin typeface="Arial" pitchFamily="34" charset="0"/>
                <a:cs typeface="Arial" pitchFamily="34" charset="0"/>
              </a:rPr>
              <a:t>đảm</a:t>
            </a:r>
            <a:r>
              <a:rPr lang="en-US" sz="2800" b="1" i="1" dirty="0" smtClean="0">
                <a:latin typeface="Arial" pitchFamily="34" charset="0"/>
                <a:cs typeface="Arial" pitchFamily="34" charset="0"/>
              </a:rPr>
              <a:t> </a:t>
            </a:r>
            <a:r>
              <a:rPr lang="en-US" sz="2800" b="1" i="1" dirty="0" err="1">
                <a:latin typeface="Arial" pitchFamily="34" charset="0"/>
                <a:cs typeface="Arial" pitchFamily="34" charset="0"/>
              </a:rPr>
              <a:t>bảo</a:t>
            </a:r>
            <a:r>
              <a:rPr lang="en-US" sz="2800" b="1" i="1" dirty="0">
                <a:latin typeface="Arial" pitchFamily="34" charset="0"/>
                <a:cs typeface="Arial" pitchFamily="34" charset="0"/>
              </a:rPr>
              <a:t> </a:t>
            </a:r>
            <a:r>
              <a:rPr lang="en-US" sz="2800" b="1" i="1" dirty="0" err="1">
                <a:latin typeface="Arial" pitchFamily="34" charset="0"/>
                <a:cs typeface="Arial" pitchFamily="34" charset="0"/>
              </a:rPr>
              <a:t>hành</a:t>
            </a:r>
            <a:r>
              <a:rPr lang="en-US" sz="2800" b="1" i="1" dirty="0">
                <a:latin typeface="Arial" pitchFamily="34" charset="0"/>
                <a:cs typeface="Arial" pitchFamily="34" charset="0"/>
              </a:rPr>
              <a:t> </a:t>
            </a:r>
            <a:r>
              <a:rPr lang="en-US" sz="2800" b="1" i="1" dirty="0" err="1">
                <a:latin typeface="Arial" pitchFamily="34" charset="0"/>
                <a:cs typeface="Arial" pitchFamily="34" charset="0"/>
              </a:rPr>
              <a:t>lang</a:t>
            </a:r>
            <a:r>
              <a:rPr lang="en-US" sz="2800" b="1" i="1" dirty="0">
                <a:latin typeface="Arial" pitchFamily="34" charset="0"/>
                <a:cs typeface="Arial" pitchFamily="34" charset="0"/>
              </a:rPr>
              <a:t> </a:t>
            </a:r>
            <a:r>
              <a:rPr lang="en-US" sz="2800" b="1" i="1" dirty="0" err="1">
                <a:latin typeface="Arial" pitchFamily="34" charset="0"/>
                <a:cs typeface="Arial" pitchFamily="34" charset="0"/>
              </a:rPr>
              <a:t>pháp</a:t>
            </a:r>
            <a:r>
              <a:rPr lang="en-US" sz="2800" b="1" i="1" dirty="0">
                <a:latin typeface="Arial" pitchFamily="34" charset="0"/>
                <a:cs typeface="Arial" pitchFamily="34" charset="0"/>
              </a:rPr>
              <a:t> </a:t>
            </a:r>
            <a:r>
              <a:rPr lang="en-US" sz="2800" b="1" i="1" dirty="0" err="1">
                <a:latin typeface="Arial" pitchFamily="34" charset="0"/>
                <a:cs typeface="Arial" pitchFamily="34" charset="0"/>
              </a:rPr>
              <a:t>lý</a:t>
            </a:r>
            <a:r>
              <a:rPr lang="en-US" sz="2800" b="1" i="1" dirty="0">
                <a:latin typeface="Arial" pitchFamily="34" charset="0"/>
                <a:cs typeface="Arial" pitchFamily="34" charset="0"/>
              </a:rPr>
              <a:t> </a:t>
            </a:r>
            <a:r>
              <a:rPr lang="en-US" sz="2800" b="1" i="1" dirty="0" err="1">
                <a:latin typeface="Arial" pitchFamily="34" charset="0"/>
                <a:cs typeface="Arial" pitchFamily="34" charset="0"/>
              </a:rPr>
              <a:t>cho</a:t>
            </a:r>
            <a:r>
              <a:rPr lang="en-US" sz="2800" b="1" i="1" dirty="0">
                <a:latin typeface="Arial" pitchFamily="34" charset="0"/>
                <a:cs typeface="Arial" pitchFamily="34" charset="0"/>
              </a:rPr>
              <a:t> </a:t>
            </a:r>
            <a:r>
              <a:rPr lang="en-US" sz="2800" b="1" i="1" dirty="0" err="1">
                <a:latin typeface="Arial" pitchFamily="34" charset="0"/>
                <a:cs typeface="Arial" pitchFamily="34" charset="0"/>
              </a:rPr>
              <a:t>việc</a:t>
            </a:r>
            <a:r>
              <a:rPr lang="en-US" sz="2800" b="1" i="1" dirty="0">
                <a:latin typeface="Arial" pitchFamily="34" charset="0"/>
                <a:cs typeface="Arial" pitchFamily="34" charset="0"/>
              </a:rPr>
              <a:t> </a:t>
            </a:r>
            <a:r>
              <a:rPr lang="en-US" sz="2800" b="1" i="1" dirty="0" err="1">
                <a:latin typeface="Arial" pitchFamily="34" charset="0"/>
                <a:cs typeface="Arial" pitchFamily="34" charset="0"/>
              </a:rPr>
              <a:t>thực</a:t>
            </a:r>
            <a:r>
              <a:rPr lang="en-US" sz="2800" b="1" i="1" dirty="0">
                <a:latin typeface="Arial" pitchFamily="34" charset="0"/>
                <a:cs typeface="Arial" pitchFamily="34" charset="0"/>
              </a:rPr>
              <a:t> </a:t>
            </a:r>
            <a:r>
              <a:rPr lang="en-US" sz="2800" b="1" i="1" dirty="0" err="1">
                <a:latin typeface="Arial" pitchFamily="34" charset="0"/>
                <a:cs typeface="Arial" pitchFamily="34" charset="0"/>
              </a:rPr>
              <a:t>thi</a:t>
            </a:r>
            <a:r>
              <a:rPr lang="en-US" sz="2800" b="1" i="1" dirty="0">
                <a:latin typeface="Arial" pitchFamily="34" charset="0"/>
                <a:cs typeface="Arial" pitchFamily="34" charset="0"/>
              </a:rPr>
              <a:t> </a:t>
            </a:r>
            <a:r>
              <a:rPr lang="en-US" sz="2800" b="1" i="1" dirty="0" err="1">
                <a:latin typeface="Arial" pitchFamily="34" charset="0"/>
                <a:cs typeface="Arial" pitchFamily="34" charset="0"/>
              </a:rPr>
              <a:t>phòng</a:t>
            </a:r>
            <a:r>
              <a:rPr lang="en-US" sz="2800" b="1" i="1" dirty="0">
                <a:latin typeface="Arial" pitchFamily="34" charset="0"/>
                <a:cs typeface="Arial" pitchFamily="34" charset="0"/>
              </a:rPr>
              <a:t> </a:t>
            </a:r>
            <a:r>
              <a:rPr lang="en-US" sz="2800" b="1" i="1" dirty="0" err="1">
                <a:latin typeface="Arial" pitchFamily="34" charset="0"/>
                <a:cs typeface="Arial" pitchFamily="34" charset="0"/>
              </a:rPr>
              <a:t>chống</a:t>
            </a:r>
            <a:r>
              <a:rPr lang="en-US" sz="2800" b="1" i="1" dirty="0">
                <a:latin typeface="Arial" pitchFamily="34" charset="0"/>
                <a:cs typeface="Arial" pitchFamily="34" charset="0"/>
              </a:rPr>
              <a:t> </a:t>
            </a:r>
            <a:r>
              <a:rPr lang="en-US" sz="2800" b="1" i="1" dirty="0" smtClean="0">
                <a:latin typeface="Arial" pitchFamily="34" charset="0"/>
                <a:cs typeface="Arial" pitchFamily="34" charset="0"/>
              </a:rPr>
              <a:t>BLHĐ</a:t>
            </a:r>
            <a:endParaRPr lang="en-US" sz="2800" b="1" i="1" dirty="0">
              <a:latin typeface="Arial" pitchFamily="34" charset="0"/>
              <a:cs typeface="Arial" pitchFamily="34" charset="0"/>
            </a:endParaRPr>
          </a:p>
          <a:p>
            <a:pPr algn="just">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Rà</a:t>
            </a:r>
            <a:r>
              <a:rPr lang="en-US" sz="2800" dirty="0">
                <a:latin typeface="Arial" pitchFamily="34" charset="0"/>
                <a:cs typeface="Arial" pitchFamily="34" charset="0"/>
              </a:rPr>
              <a:t> </a:t>
            </a:r>
            <a:r>
              <a:rPr lang="en-US" sz="2800" dirty="0" err="1">
                <a:latin typeface="Arial" pitchFamily="34" charset="0"/>
                <a:cs typeface="Arial" pitchFamily="34" charset="0"/>
              </a:rPr>
              <a:t>soát</a:t>
            </a:r>
            <a:r>
              <a:rPr lang="en-US" sz="2800" dirty="0">
                <a:latin typeface="Arial" pitchFamily="34" charset="0"/>
                <a:cs typeface="Arial" pitchFamily="34" charset="0"/>
              </a:rPr>
              <a:t>, </a:t>
            </a:r>
            <a:r>
              <a:rPr lang="en-US" sz="2800" dirty="0" err="1">
                <a:latin typeface="Arial" pitchFamily="34" charset="0"/>
                <a:cs typeface="Arial" pitchFamily="34" charset="0"/>
              </a:rPr>
              <a:t>cập</a:t>
            </a:r>
            <a:r>
              <a:rPr lang="en-US" sz="2800" dirty="0">
                <a:latin typeface="Arial" pitchFamily="34" charset="0"/>
                <a:cs typeface="Arial" pitchFamily="34" charset="0"/>
              </a:rPr>
              <a:t> </a:t>
            </a:r>
            <a:r>
              <a:rPr lang="en-US" sz="2800" dirty="0" err="1">
                <a:latin typeface="Arial" pitchFamily="34" charset="0"/>
                <a:cs typeface="Arial" pitchFamily="34" charset="0"/>
              </a:rPr>
              <a:t>nhật</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phổ</a:t>
            </a:r>
            <a:r>
              <a:rPr lang="en-US" sz="2800" dirty="0">
                <a:latin typeface="Arial" pitchFamily="34" charset="0"/>
                <a:cs typeface="Arial" pitchFamily="34" charset="0"/>
              </a:rPr>
              <a:t> </a:t>
            </a:r>
            <a:r>
              <a:rPr lang="en-US" sz="2800" dirty="0" err="1">
                <a:latin typeface="Arial" pitchFamily="34" charset="0"/>
                <a:cs typeface="Arial" pitchFamily="34" charset="0"/>
              </a:rPr>
              <a:t>biến</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văn</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smtClean="0">
                <a:latin typeface="Arial" pitchFamily="34" charset="0"/>
                <a:cs typeface="Arial" pitchFamily="34" charset="0"/>
              </a:rPr>
              <a:t>phạm</a:t>
            </a:r>
            <a:r>
              <a:rPr lang="en-US" sz="2800" dirty="0" smtClean="0">
                <a:latin typeface="Arial" pitchFamily="34" charset="0"/>
                <a:cs typeface="Arial" pitchFamily="34" charset="0"/>
              </a:rPr>
              <a:t>; </a:t>
            </a:r>
            <a:endParaRPr lang="en-US" sz="2800" dirty="0" smtClean="0">
              <a:latin typeface="Arial" pitchFamily="34" charset="0"/>
              <a:cs typeface="Arial" pitchFamily="34" charset="0"/>
            </a:endParaRPr>
          </a:p>
          <a:p>
            <a:pPr algn="just">
              <a:lnSpc>
                <a:spcPct val="150000"/>
              </a:lnSpc>
            </a:pP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a:t>
            </a:r>
            <a:r>
              <a:rPr lang="en-US" sz="2800" dirty="0" smtClean="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ý </a:t>
            </a:r>
            <a:r>
              <a:rPr lang="en-US" sz="2800" dirty="0" err="1">
                <a:latin typeface="Arial" pitchFamily="34" charset="0"/>
                <a:cs typeface="Arial" pitchFamily="34" charset="0"/>
              </a:rPr>
              <a:t>kiến</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cấp</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cập</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thi</a:t>
            </a:r>
            <a:r>
              <a:rPr lang="en-US" sz="2800" dirty="0">
                <a:latin typeface="Arial" pitchFamily="34" charset="0"/>
                <a:cs typeface="Arial" pitchFamily="34" charset="0"/>
              </a:rPr>
              <a:t> </a:t>
            </a:r>
            <a:r>
              <a:rPr lang="en-US" sz="2800" dirty="0" err="1">
                <a:latin typeface="Arial" pitchFamily="34" charset="0"/>
                <a:cs typeface="Arial" pitchFamily="34" charset="0"/>
              </a:rPr>
              <a:t>hành</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văn</a:t>
            </a:r>
            <a:r>
              <a:rPr lang="en-US" sz="2800" dirty="0">
                <a:latin typeface="Arial" pitchFamily="34" charset="0"/>
                <a:cs typeface="Arial" pitchFamily="34" charset="0"/>
              </a:rPr>
              <a:t> </a:t>
            </a:r>
            <a:r>
              <a:rPr lang="en-US" sz="2800" dirty="0" err="1">
                <a:latin typeface="Arial" pitchFamily="34" charset="0"/>
                <a:cs typeface="Arial" pitchFamily="34" charset="0"/>
              </a:rPr>
              <a:t>bản</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smtClean="0">
                <a:latin typeface="Arial" pitchFamily="34" charset="0"/>
                <a:cs typeface="Arial" pitchFamily="34" charset="0"/>
              </a:rPr>
              <a:t>phạm</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68718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3503371"/>
              </p:ext>
            </p:extLst>
          </p:nvPr>
        </p:nvGraphicFramePr>
        <p:xfrm>
          <a:off x="914400" y="8382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39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7F58375F-08DB-4356-A1E8-C144A4375531}"/>
                                            </p:graphicEl>
                                          </p:spTgt>
                                        </p:tgtEl>
                                        <p:attrNameLst>
                                          <p:attrName>style.visibility</p:attrName>
                                        </p:attrNameLst>
                                      </p:cBhvr>
                                      <p:to>
                                        <p:strVal val="visible"/>
                                      </p:to>
                                    </p:set>
                                    <p:animEffect transition="in" filter="wipe(left)">
                                      <p:cBhvr>
                                        <p:cTn id="7" dur="500"/>
                                        <p:tgtEl>
                                          <p:spTgt spid="2">
                                            <p:graphicEl>
                                              <a:dgm id="{7F58375F-08DB-4356-A1E8-C144A437553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9077B7C5-6B46-491D-B5F7-F14A5A8E2A51}"/>
                                            </p:graphicEl>
                                          </p:spTgt>
                                        </p:tgtEl>
                                        <p:attrNameLst>
                                          <p:attrName>style.visibility</p:attrName>
                                        </p:attrNameLst>
                                      </p:cBhvr>
                                      <p:to>
                                        <p:strVal val="visible"/>
                                      </p:to>
                                    </p:set>
                                    <p:animEffect transition="in" filter="wipe(left)">
                                      <p:cBhvr>
                                        <p:cTn id="10" dur="500"/>
                                        <p:tgtEl>
                                          <p:spTgt spid="2">
                                            <p:graphicEl>
                                              <a:dgm id="{9077B7C5-6B46-491D-B5F7-F14A5A8E2A5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dgm id="{25145F3D-DABB-4F3E-AC6E-C9C7E88AEF9A}"/>
                                            </p:graphicEl>
                                          </p:spTgt>
                                        </p:tgtEl>
                                        <p:attrNameLst>
                                          <p:attrName>style.visibility</p:attrName>
                                        </p:attrNameLst>
                                      </p:cBhvr>
                                      <p:to>
                                        <p:strVal val="visible"/>
                                      </p:to>
                                    </p:set>
                                    <p:animEffect transition="in" filter="wipe(left)">
                                      <p:cBhvr>
                                        <p:cTn id="13" dur="500"/>
                                        <p:tgtEl>
                                          <p:spTgt spid="2">
                                            <p:graphicEl>
                                              <a:dgm id="{25145F3D-DABB-4F3E-AC6E-C9C7E88AEF9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EDC71E48-2175-4971-8626-8ACC14B74FB9}"/>
                                            </p:graphicEl>
                                          </p:spTgt>
                                        </p:tgtEl>
                                        <p:attrNameLst>
                                          <p:attrName>style.visibility</p:attrName>
                                        </p:attrNameLst>
                                      </p:cBhvr>
                                      <p:to>
                                        <p:strVal val="visible"/>
                                      </p:to>
                                    </p:set>
                                    <p:animEffect transition="in" filter="wipe(left)">
                                      <p:cBhvr>
                                        <p:cTn id="18" dur="500"/>
                                        <p:tgtEl>
                                          <p:spTgt spid="2">
                                            <p:graphicEl>
                                              <a:dgm id="{EDC71E48-2175-4971-8626-8ACC14B74FB9}"/>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graphicEl>
                                              <a:dgm id="{C4C562AA-6F23-4F60-ABBC-83AD6EE07656}"/>
                                            </p:graphicEl>
                                          </p:spTgt>
                                        </p:tgtEl>
                                        <p:attrNameLst>
                                          <p:attrName>style.visibility</p:attrName>
                                        </p:attrNameLst>
                                      </p:cBhvr>
                                      <p:to>
                                        <p:strVal val="visible"/>
                                      </p:to>
                                    </p:set>
                                    <p:animEffect transition="in" filter="wipe(left)">
                                      <p:cBhvr>
                                        <p:cTn id="21" dur="500"/>
                                        <p:tgtEl>
                                          <p:spTgt spid="2">
                                            <p:graphicEl>
                                              <a:dgm id="{C4C562AA-6F23-4F60-ABBC-83AD6EE0765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F9204ECB-29E3-4CA3-B88C-F31CCF7B5118}"/>
                                            </p:graphicEl>
                                          </p:spTgt>
                                        </p:tgtEl>
                                        <p:attrNameLst>
                                          <p:attrName>style.visibility</p:attrName>
                                        </p:attrNameLst>
                                      </p:cBhvr>
                                      <p:to>
                                        <p:strVal val="visible"/>
                                      </p:to>
                                    </p:set>
                                    <p:animEffect transition="in" filter="wipe(left)">
                                      <p:cBhvr>
                                        <p:cTn id="26" dur="500"/>
                                        <p:tgtEl>
                                          <p:spTgt spid="2">
                                            <p:graphicEl>
                                              <a:dgm id="{F9204ECB-29E3-4CA3-B88C-F31CCF7B5118}"/>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dgm id="{536AF911-B102-4B1D-96C2-70CC9F663F20}"/>
                                            </p:graphicEl>
                                          </p:spTgt>
                                        </p:tgtEl>
                                        <p:attrNameLst>
                                          <p:attrName>style.visibility</p:attrName>
                                        </p:attrNameLst>
                                      </p:cBhvr>
                                      <p:to>
                                        <p:strVal val="visible"/>
                                      </p:to>
                                    </p:set>
                                    <p:animEffect transition="in" filter="wipe(left)">
                                      <p:cBhvr>
                                        <p:cTn id="29" dur="500"/>
                                        <p:tgtEl>
                                          <p:spTgt spid="2">
                                            <p:graphicEl>
                                              <a:dgm id="{536AF911-B102-4B1D-96C2-70CC9F663F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4145598"/>
              </p:ext>
            </p:extLst>
          </p:nvPr>
        </p:nvGraphicFramePr>
        <p:xfrm>
          <a:off x="990600" y="6858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2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7F58375F-08DB-4356-A1E8-C144A4375531}"/>
                                            </p:graphicEl>
                                          </p:spTgt>
                                        </p:tgtEl>
                                        <p:attrNameLst>
                                          <p:attrName>style.visibility</p:attrName>
                                        </p:attrNameLst>
                                      </p:cBhvr>
                                      <p:to>
                                        <p:strVal val="visible"/>
                                      </p:to>
                                    </p:set>
                                    <p:animEffect transition="in" filter="wipe(left)">
                                      <p:cBhvr>
                                        <p:cTn id="7" dur="500"/>
                                        <p:tgtEl>
                                          <p:spTgt spid="2">
                                            <p:graphicEl>
                                              <a:dgm id="{7F58375F-08DB-4356-A1E8-C144A437553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9077B7C5-6B46-491D-B5F7-F14A5A8E2A51}"/>
                                            </p:graphicEl>
                                          </p:spTgt>
                                        </p:tgtEl>
                                        <p:attrNameLst>
                                          <p:attrName>style.visibility</p:attrName>
                                        </p:attrNameLst>
                                      </p:cBhvr>
                                      <p:to>
                                        <p:strVal val="visible"/>
                                      </p:to>
                                    </p:set>
                                    <p:animEffect transition="in" filter="wipe(left)">
                                      <p:cBhvr>
                                        <p:cTn id="10" dur="500"/>
                                        <p:tgtEl>
                                          <p:spTgt spid="2">
                                            <p:graphicEl>
                                              <a:dgm id="{9077B7C5-6B46-491D-B5F7-F14A5A8E2A51}"/>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graphicEl>
                                              <a:dgm id="{25145F3D-DABB-4F3E-AC6E-C9C7E88AEF9A}"/>
                                            </p:graphicEl>
                                          </p:spTgt>
                                        </p:tgtEl>
                                        <p:attrNameLst>
                                          <p:attrName>style.visibility</p:attrName>
                                        </p:attrNameLst>
                                      </p:cBhvr>
                                      <p:to>
                                        <p:strVal val="visible"/>
                                      </p:to>
                                    </p:set>
                                    <p:animEffect transition="in" filter="wipe(left)">
                                      <p:cBhvr>
                                        <p:cTn id="13" dur="500"/>
                                        <p:tgtEl>
                                          <p:spTgt spid="2">
                                            <p:graphicEl>
                                              <a:dgm id="{25145F3D-DABB-4F3E-AC6E-C9C7E88AEF9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EDC71E48-2175-4971-8626-8ACC14B74FB9}"/>
                                            </p:graphicEl>
                                          </p:spTgt>
                                        </p:tgtEl>
                                        <p:attrNameLst>
                                          <p:attrName>style.visibility</p:attrName>
                                        </p:attrNameLst>
                                      </p:cBhvr>
                                      <p:to>
                                        <p:strVal val="visible"/>
                                      </p:to>
                                    </p:set>
                                    <p:animEffect transition="in" filter="wipe(left)">
                                      <p:cBhvr>
                                        <p:cTn id="18" dur="500"/>
                                        <p:tgtEl>
                                          <p:spTgt spid="2">
                                            <p:graphicEl>
                                              <a:dgm id="{EDC71E48-2175-4971-8626-8ACC14B74FB9}"/>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graphicEl>
                                              <a:dgm id="{C4C562AA-6F23-4F60-ABBC-83AD6EE07656}"/>
                                            </p:graphicEl>
                                          </p:spTgt>
                                        </p:tgtEl>
                                        <p:attrNameLst>
                                          <p:attrName>style.visibility</p:attrName>
                                        </p:attrNameLst>
                                      </p:cBhvr>
                                      <p:to>
                                        <p:strVal val="visible"/>
                                      </p:to>
                                    </p:set>
                                    <p:animEffect transition="in" filter="wipe(left)">
                                      <p:cBhvr>
                                        <p:cTn id="21" dur="500"/>
                                        <p:tgtEl>
                                          <p:spTgt spid="2">
                                            <p:graphicEl>
                                              <a:dgm id="{C4C562AA-6F23-4F60-ABBC-83AD6EE0765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F9204ECB-29E3-4CA3-B88C-F31CCF7B5118}"/>
                                            </p:graphicEl>
                                          </p:spTgt>
                                        </p:tgtEl>
                                        <p:attrNameLst>
                                          <p:attrName>style.visibility</p:attrName>
                                        </p:attrNameLst>
                                      </p:cBhvr>
                                      <p:to>
                                        <p:strVal val="visible"/>
                                      </p:to>
                                    </p:set>
                                    <p:animEffect transition="in" filter="wipe(left)">
                                      <p:cBhvr>
                                        <p:cTn id="26" dur="500"/>
                                        <p:tgtEl>
                                          <p:spTgt spid="2">
                                            <p:graphicEl>
                                              <a:dgm id="{F9204ECB-29E3-4CA3-B88C-F31CCF7B5118}"/>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dgm id="{536AF911-B102-4B1D-96C2-70CC9F663F20}"/>
                                            </p:graphicEl>
                                          </p:spTgt>
                                        </p:tgtEl>
                                        <p:attrNameLst>
                                          <p:attrName>style.visibility</p:attrName>
                                        </p:attrNameLst>
                                      </p:cBhvr>
                                      <p:to>
                                        <p:strVal val="visible"/>
                                      </p:to>
                                    </p:set>
                                    <p:animEffect transition="in" filter="wipe(left)">
                                      <p:cBhvr>
                                        <p:cTn id="29" dur="500"/>
                                        <p:tgtEl>
                                          <p:spTgt spid="2">
                                            <p:graphicEl>
                                              <a:dgm id="{536AF911-B102-4B1D-96C2-70CC9F663F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17931"/>
            <a:ext cx="44196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err="1">
                <a:latin typeface="Arial" pitchFamily="34" charset="0"/>
                <a:cs typeface="Arial" pitchFamily="34" charset="0"/>
              </a:rPr>
              <a:t>Quan</a:t>
            </a:r>
            <a:r>
              <a:rPr lang="en-US" sz="2400" b="1" i="1" dirty="0">
                <a:latin typeface="Arial" pitchFamily="34" charset="0"/>
                <a:cs typeface="Arial" pitchFamily="34" charset="0"/>
              </a:rPr>
              <a:t> </a:t>
            </a:r>
            <a:r>
              <a:rPr lang="en-US" sz="2400" b="1" i="1" dirty="0" err="1">
                <a:latin typeface="Arial" pitchFamily="34" charset="0"/>
                <a:cs typeface="Arial" pitchFamily="34" charset="0"/>
              </a:rPr>
              <a:t>sát</a:t>
            </a:r>
            <a:r>
              <a:rPr lang="en-US" sz="2400" b="1" i="1" dirty="0">
                <a:latin typeface="Arial" pitchFamily="34" charset="0"/>
                <a:cs typeface="Arial" pitchFamily="34" charset="0"/>
              </a:rPr>
              <a:t> </a:t>
            </a:r>
            <a:r>
              <a:rPr lang="en-US" sz="2400" b="1" i="1" dirty="0" err="1">
                <a:latin typeface="Arial" pitchFamily="34" charset="0"/>
                <a:cs typeface="Arial" pitchFamily="34" charset="0"/>
              </a:rPr>
              <a:t>đánh</a:t>
            </a:r>
            <a:r>
              <a:rPr lang="en-US" sz="2400" b="1" i="1" dirty="0">
                <a:latin typeface="Arial" pitchFamily="34" charset="0"/>
                <a:cs typeface="Arial" pitchFamily="34" charset="0"/>
              </a:rPr>
              <a:t> </a:t>
            </a:r>
            <a:r>
              <a:rPr lang="en-US" sz="2400" b="1" i="1" dirty="0" err="1">
                <a:latin typeface="Arial" pitchFamily="34" charset="0"/>
                <a:cs typeface="Arial" pitchFamily="34" charset="0"/>
              </a:rPr>
              <a:t>giá</a:t>
            </a:r>
            <a:r>
              <a:rPr lang="en-US" sz="2400" b="1" i="1" dirty="0">
                <a:latin typeface="Arial" pitchFamily="34" charset="0"/>
                <a:cs typeface="Arial" pitchFamily="34" charset="0"/>
              </a:rPr>
              <a:t> </a:t>
            </a:r>
            <a:r>
              <a:rPr lang="en-US" sz="2400" b="1" i="1" dirty="0" err="1">
                <a:latin typeface="Arial" pitchFamily="34" charset="0"/>
                <a:cs typeface="Arial" pitchFamily="34" charset="0"/>
              </a:rPr>
              <a:t>theo</a:t>
            </a:r>
            <a:r>
              <a:rPr lang="en-US" sz="2400" b="1" i="1" dirty="0">
                <a:latin typeface="Arial" pitchFamily="34" charset="0"/>
                <a:cs typeface="Arial" pitchFamily="34" charset="0"/>
              </a:rPr>
              <a:t> </a:t>
            </a:r>
            <a:r>
              <a:rPr lang="en-US" sz="2400" b="1" i="1" dirty="0" err="1">
                <a:latin typeface="Arial" pitchFamily="34" charset="0"/>
                <a:cs typeface="Arial" pitchFamily="34" charset="0"/>
              </a:rPr>
              <a:t>hình</a:t>
            </a:r>
            <a:r>
              <a:rPr lang="en-US" sz="2400" b="1" i="1" dirty="0">
                <a:latin typeface="Arial" pitchFamily="34" charset="0"/>
                <a:cs typeface="Arial" pitchFamily="34" charset="0"/>
              </a:rPr>
              <a:t> </a:t>
            </a:r>
            <a:r>
              <a:rPr lang="en-US" sz="2400" b="1" i="1" dirty="0" err="1">
                <a:latin typeface="Arial" pitchFamily="34" charset="0"/>
                <a:cs typeface="Arial" pitchFamily="34" charset="0"/>
              </a:rPr>
              <a:t>thức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kiểm</a:t>
            </a:r>
            <a:r>
              <a:rPr lang="en-US" sz="2400" b="1" i="1" dirty="0">
                <a:latin typeface="Arial" pitchFamily="34" charset="0"/>
                <a:cs typeface="Arial" pitchFamily="34" charset="0"/>
              </a:rPr>
              <a:t> </a:t>
            </a:r>
            <a:r>
              <a:rPr lang="en-US" sz="2400" b="1" i="1" dirty="0" err="1">
                <a:latin typeface="Arial" pitchFamily="34" charset="0"/>
                <a:cs typeface="Arial" pitchFamily="34" charset="0"/>
              </a:rPr>
              <a:t>tra</a:t>
            </a:r>
            <a:r>
              <a:rPr lang="en-US" sz="2400" b="1" i="1" dirty="0">
                <a:latin typeface="Arial" pitchFamily="34" charset="0"/>
                <a:cs typeface="Arial" pitchFamily="34" charset="0"/>
              </a:rPr>
              <a:t>, </a:t>
            </a:r>
            <a:r>
              <a:rPr lang="en-US" sz="2400" b="1" i="1" dirty="0" err="1">
                <a:latin typeface="Arial" pitchFamily="34" charset="0"/>
                <a:cs typeface="Arial" pitchFamily="34" charset="0"/>
              </a:rPr>
              <a:t>dự</a:t>
            </a:r>
            <a:r>
              <a:rPr lang="en-US" sz="2400" b="1" i="1" dirty="0">
                <a:latin typeface="Arial" pitchFamily="34" charset="0"/>
                <a:cs typeface="Arial" pitchFamily="34" charset="0"/>
              </a:rPr>
              <a:t> </a:t>
            </a:r>
            <a:r>
              <a:rPr lang="en-US" sz="2400" b="1" i="1" dirty="0" err="1">
                <a:latin typeface="Arial" pitchFamily="34" charset="0"/>
                <a:cs typeface="Arial" pitchFamily="34" charset="0"/>
              </a:rPr>
              <a:t>giờ</a:t>
            </a:r>
            <a:r>
              <a:rPr lang="en-US" sz="2400" dirty="0">
                <a:latin typeface="Arial" pitchFamily="34" charset="0"/>
                <a:cs typeface="Arial" pitchFamily="34" charset="0"/>
              </a:rPr>
              <a:t>:</a:t>
            </a: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en-US" sz="2400" dirty="0" err="1">
                <a:latin typeface="Arial" pitchFamily="34" charset="0"/>
                <a:cs typeface="Arial" pitchFamily="34" charset="0"/>
              </a:rPr>
              <a:t>dụng</a:t>
            </a:r>
            <a:r>
              <a:rPr lang="en-US" sz="2400" dirty="0">
                <a:latin typeface="Arial" pitchFamily="34" charset="0"/>
                <a:cs typeface="Arial" pitchFamily="34" charset="0"/>
              </a:rPr>
              <a:t> </a:t>
            </a:r>
            <a:r>
              <a:rPr lang="en-US" sz="2400" dirty="0" err="1">
                <a:latin typeface="Arial" pitchFamily="34" charset="0"/>
                <a:cs typeface="Arial" pitchFamily="34" charset="0"/>
              </a:rPr>
              <a:t>tiêu</a:t>
            </a:r>
            <a:r>
              <a:rPr lang="en-US" sz="2400" dirty="0">
                <a:latin typeface="Arial" pitchFamily="34" charset="0"/>
                <a:cs typeface="Arial" pitchFamily="34" charset="0"/>
              </a:rPr>
              <a:t> </a:t>
            </a:r>
            <a:r>
              <a:rPr lang="en-US" sz="2400" dirty="0" err="1">
                <a:latin typeface="Arial" pitchFamily="34" charset="0"/>
                <a:cs typeface="Arial" pitchFamily="34" charset="0"/>
              </a:rPr>
              <a:t>chí</a:t>
            </a:r>
            <a:r>
              <a:rPr lang="en-US" sz="2400" dirty="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công</a:t>
            </a:r>
            <a:r>
              <a:rPr lang="en-US" sz="2400" dirty="0">
                <a:latin typeface="Arial" pitchFamily="34" charset="0"/>
                <a:cs typeface="Arial" pitchFamily="34" charset="0"/>
              </a:rPr>
              <a:t> </a:t>
            </a:r>
            <a:r>
              <a:rPr lang="en-US" sz="2400" dirty="0" err="1" smtClean="0">
                <a:latin typeface="Arial" pitchFamily="34" charset="0"/>
                <a:cs typeface="Arial" pitchFamily="34" charset="0"/>
              </a:rPr>
              <a:t>khai</a:t>
            </a:r>
            <a:r>
              <a:rPr lang="en-US" sz="2400" dirty="0">
                <a:latin typeface="Arial" pitchFamily="34" charset="0"/>
                <a:cs typeface="Arial" pitchFamily="34" charset="0"/>
              </a:rPr>
              <a:t>.</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a:latin typeface="Arial" pitchFamily="34" charset="0"/>
                <a:cs typeface="Arial" pitchFamily="34" charset="0"/>
              </a:rPr>
              <a:t>Đánh</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định</a:t>
            </a:r>
            <a:r>
              <a:rPr lang="en-US" sz="2400" dirty="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đánh</a:t>
            </a:r>
            <a:r>
              <a:rPr lang="en-US" sz="2400" dirty="0" smtClean="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chéo</a:t>
            </a:r>
            <a:r>
              <a:rPr lang="en-US" sz="2400" dirty="0">
                <a:latin typeface="Arial" pitchFamily="34" charset="0"/>
                <a:cs typeface="Arial" pitchFamily="34" charset="0"/>
              </a:rPr>
              <a:t> </a:t>
            </a:r>
            <a:r>
              <a:rPr lang="en-US" sz="2400" dirty="0" err="1">
                <a:latin typeface="Arial" pitchFamily="34" charset="0"/>
                <a:cs typeface="Arial" pitchFamily="34" charset="0"/>
              </a:rPr>
              <a:t>giữa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a:t>
            </a:r>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ngẫu</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đột</a:t>
            </a:r>
            <a:r>
              <a:rPr lang="en-US" sz="2400" dirty="0">
                <a:latin typeface="Arial" pitchFamily="34" charset="0"/>
                <a:cs typeface="Arial" pitchFamily="34" charset="0"/>
              </a:rPr>
              <a:t> </a:t>
            </a:r>
            <a:r>
              <a:rPr lang="en-US" sz="2400" dirty="0" err="1" smtClean="0">
                <a:latin typeface="Arial" pitchFamily="34" charset="0"/>
                <a:cs typeface="Arial" pitchFamily="34" charset="0"/>
              </a:rPr>
              <a:t>xuất</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just"/>
            <a:r>
              <a:rPr lang="en-US" sz="2400" dirty="0">
                <a:latin typeface="Arial" pitchFamily="34" charset="0"/>
                <a:cs typeface="Arial" pitchFamily="34" charset="0"/>
              </a:rPr>
              <a:t>+ </a:t>
            </a:r>
            <a:r>
              <a:rPr lang="en-US" sz="2400" dirty="0" err="1">
                <a:latin typeface="Arial" pitchFamily="34" charset="0"/>
                <a:cs typeface="Arial" pitchFamily="34" charset="0"/>
              </a:rPr>
              <a:t>Lưu</a:t>
            </a:r>
            <a:r>
              <a:rPr lang="en-US" sz="2400" dirty="0">
                <a:latin typeface="Arial" pitchFamily="34" charset="0"/>
                <a:cs typeface="Arial" pitchFamily="34" charset="0"/>
              </a:rPr>
              <a:t> </a:t>
            </a:r>
            <a:r>
              <a:rPr lang="en-US" sz="2400" dirty="0" err="1">
                <a:latin typeface="Arial" pitchFamily="34" charset="0"/>
                <a:cs typeface="Arial" pitchFamily="34" charset="0"/>
              </a:rPr>
              <a:t>giữ</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minh </a:t>
            </a:r>
            <a:r>
              <a:rPr lang="en-US" sz="2400" dirty="0" err="1">
                <a:latin typeface="Arial" pitchFamily="34" charset="0"/>
                <a:cs typeface="Arial" pitchFamily="34" charset="0"/>
              </a:rPr>
              <a:t>chứng</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biên</a:t>
            </a:r>
            <a:r>
              <a:rPr lang="en-US" sz="2400" dirty="0">
                <a:latin typeface="Arial" pitchFamily="34" charset="0"/>
                <a:cs typeface="Arial" pitchFamily="34" charset="0"/>
              </a:rPr>
              <a:t> </a:t>
            </a:r>
            <a:r>
              <a:rPr lang="en-US" sz="2400" dirty="0" err="1">
                <a:latin typeface="Arial" pitchFamily="34" charset="0"/>
                <a:cs typeface="Arial" pitchFamily="34" charset="0"/>
              </a:rPr>
              <a:t>bản</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smtClean="0">
                <a:latin typeface="Arial" pitchFamily="34" charset="0"/>
                <a:cs typeface="Arial" pitchFamily="34" charset="0"/>
              </a:rPr>
              <a:t>nhận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6" name="TextBox 5"/>
          <p:cNvSpPr txBox="1"/>
          <p:nvPr/>
        </p:nvSpPr>
        <p:spPr>
          <a:xfrm>
            <a:off x="4953000" y="1648599"/>
            <a:ext cx="3886200"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err="1">
                <a:latin typeface="Arial" pitchFamily="34" charset="0"/>
                <a:cs typeface="Arial" pitchFamily="34" charset="0"/>
              </a:rPr>
              <a:t>Quan</a:t>
            </a:r>
            <a:r>
              <a:rPr lang="en-US" sz="2400" b="1" i="1" dirty="0">
                <a:latin typeface="Arial" pitchFamily="34" charset="0"/>
                <a:cs typeface="Arial" pitchFamily="34" charset="0"/>
              </a:rPr>
              <a:t> </a:t>
            </a:r>
            <a:r>
              <a:rPr lang="en-US" sz="2400" b="1" i="1" dirty="0" err="1">
                <a:latin typeface="Arial" pitchFamily="34" charset="0"/>
                <a:cs typeface="Arial" pitchFamily="34" charset="0"/>
              </a:rPr>
              <a:t>sát</a:t>
            </a:r>
            <a:r>
              <a:rPr lang="en-US" sz="2400" b="1" i="1" dirty="0">
                <a:latin typeface="Arial" pitchFamily="34" charset="0"/>
                <a:cs typeface="Arial" pitchFamily="34" charset="0"/>
              </a:rPr>
              <a:t> </a:t>
            </a:r>
            <a:r>
              <a:rPr lang="en-US" sz="2400" b="1" i="1" dirty="0" err="1">
                <a:latin typeface="Arial" pitchFamily="34" charset="0"/>
                <a:cs typeface="Arial" pitchFamily="34" charset="0"/>
              </a:rPr>
              <a:t>thường</a:t>
            </a:r>
            <a:r>
              <a:rPr lang="en-US" sz="2400" b="1" i="1" dirty="0">
                <a:latin typeface="Arial" pitchFamily="34" charset="0"/>
                <a:cs typeface="Arial" pitchFamily="34" charset="0"/>
              </a:rPr>
              <a:t> </a:t>
            </a:r>
            <a:r>
              <a:rPr lang="en-US" sz="2400" b="1" i="1" dirty="0" err="1">
                <a:latin typeface="Arial" pitchFamily="34" charset="0"/>
                <a:cs typeface="Arial" pitchFamily="34" charset="0"/>
              </a:rPr>
              <a:t>xuyên</a:t>
            </a:r>
            <a:r>
              <a:rPr lang="en-US" sz="2400" b="1" i="1" dirty="0">
                <a:latin typeface="Arial" pitchFamily="34" charset="0"/>
                <a:cs typeface="Arial" pitchFamily="34" charset="0"/>
              </a:rPr>
              <a:t> </a:t>
            </a:r>
            <a:r>
              <a:rPr lang="en-US" sz="2400" b="1" i="1" dirty="0" err="1">
                <a:latin typeface="Arial" pitchFamily="34" charset="0"/>
                <a:cs typeface="Arial" pitchFamily="34" charset="0"/>
              </a:rPr>
              <a:t>trong</a:t>
            </a:r>
            <a:r>
              <a:rPr lang="en-US" sz="2400" b="1" i="1" dirty="0">
                <a:latin typeface="Arial" pitchFamily="34" charset="0"/>
                <a:cs typeface="Arial" pitchFamily="34" charset="0"/>
              </a:rPr>
              <a:t> </a:t>
            </a:r>
            <a:r>
              <a:rPr lang="en-US" sz="2400" b="1" i="1" dirty="0" err="1">
                <a:latin typeface="Arial" pitchFamily="34" charset="0"/>
                <a:cs typeface="Arial" pitchFamily="34" charset="0"/>
              </a:rPr>
              <a:t>sinh</a:t>
            </a:r>
            <a:r>
              <a:rPr lang="en-US" sz="2400" b="1" i="1" dirty="0">
                <a:latin typeface="Arial" pitchFamily="34" charset="0"/>
                <a:cs typeface="Arial" pitchFamily="34" charset="0"/>
              </a:rPr>
              <a:t> </a:t>
            </a:r>
            <a:r>
              <a:rPr lang="en-US" sz="2400" b="1" i="1" dirty="0" err="1">
                <a:latin typeface="Arial" pitchFamily="34" charset="0"/>
                <a:cs typeface="Arial" pitchFamily="34" charset="0"/>
              </a:rPr>
              <a:t>hoạt</a:t>
            </a:r>
            <a:r>
              <a:rPr lang="en-US" sz="2400" b="1" i="1" dirty="0">
                <a:latin typeface="Arial" pitchFamily="34" charset="0"/>
                <a:cs typeface="Arial" pitchFamily="34" charset="0"/>
              </a:rPr>
              <a:t>:</a:t>
            </a:r>
          </a:p>
          <a:p>
            <a:pPr algn="just"/>
            <a:r>
              <a:rPr lang="en-US" sz="2400" dirty="0">
                <a:latin typeface="Arial" pitchFamily="34" charset="0"/>
                <a:cs typeface="Arial" pitchFamily="34" charset="0"/>
              </a:rPr>
              <a:t>+ GV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biểu</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err="1">
                <a:latin typeface="Arial" pitchFamily="34" charset="0"/>
                <a:cs typeface="Arial" pitchFamily="34" charset="0"/>
              </a:rPr>
              <a:t>Tăng</a:t>
            </a:r>
            <a:r>
              <a:rPr lang="en-US" sz="2400" dirty="0">
                <a:latin typeface="Arial" pitchFamily="34" charset="0"/>
                <a:cs typeface="Arial" pitchFamily="34" charset="0"/>
              </a:rPr>
              <a:t> </a:t>
            </a:r>
            <a:r>
              <a:rPr lang="en-US" sz="2400" dirty="0" err="1">
                <a:latin typeface="Arial" pitchFamily="34" charset="0"/>
                <a:cs typeface="Arial" pitchFamily="34" charset="0"/>
              </a:rPr>
              <a:t>cường</a:t>
            </a:r>
            <a:r>
              <a:rPr lang="en-US" sz="2400" dirty="0">
                <a:latin typeface="Arial" pitchFamily="34" charset="0"/>
                <a:cs typeface="Arial" pitchFamily="34" charset="0"/>
              </a:rPr>
              <a:t> </a:t>
            </a:r>
            <a:r>
              <a:rPr lang="en-US" sz="2400" dirty="0" err="1">
                <a:latin typeface="Arial" pitchFamily="34" charset="0"/>
                <a:cs typeface="Arial" pitchFamily="34" charset="0"/>
              </a:rPr>
              <a:t>giao</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gần</a:t>
            </a:r>
            <a:r>
              <a:rPr lang="en-US" sz="2400" dirty="0">
                <a:latin typeface="Arial" pitchFamily="34" charset="0"/>
                <a:cs typeface="Arial" pitchFamily="34" charset="0"/>
              </a:rPr>
              <a:t> </a:t>
            </a:r>
            <a:r>
              <a:rPr lang="en-US" sz="2400" dirty="0" err="1">
                <a:latin typeface="Arial" pitchFamily="34" charset="0"/>
                <a:cs typeface="Arial" pitchFamily="34" charset="0"/>
              </a:rPr>
              <a:t>gũi</a:t>
            </a:r>
            <a:r>
              <a:rPr lang="en-US" sz="2400" dirty="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 </a:t>
            </a:r>
            <a:r>
              <a:rPr lang="en-US" sz="2400" dirty="0">
                <a:latin typeface="Arial" pitchFamily="34" charset="0"/>
                <a:cs typeface="Arial" pitchFamily="34" charset="0"/>
              </a:rPr>
              <a:t>Thu </a:t>
            </a:r>
            <a:r>
              <a:rPr lang="en-US" sz="2400" dirty="0" err="1">
                <a:latin typeface="Arial" pitchFamily="34" charset="0"/>
                <a:cs typeface="Arial" pitchFamily="34" charset="0"/>
              </a:rPr>
              <a:t>thập</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khác</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đầy</a:t>
            </a:r>
            <a:r>
              <a:rPr lang="en-US" sz="2400" dirty="0">
                <a:latin typeface="Arial" pitchFamily="34" charset="0"/>
                <a:cs typeface="Arial" pitchFamily="34" charset="0"/>
              </a:rPr>
              <a:t> </a:t>
            </a:r>
            <a:r>
              <a:rPr lang="en-US" sz="2400" dirty="0" err="1">
                <a:latin typeface="Arial" pitchFamily="34" charset="0"/>
                <a:cs typeface="Arial" pitchFamily="34" charset="0"/>
              </a:rPr>
              <a:t>đủ</a:t>
            </a:r>
            <a:r>
              <a:rPr lang="en-US" sz="2400" dirty="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2" name="Down Arrow 1"/>
          <p:cNvSpPr/>
          <p:nvPr/>
        </p:nvSpPr>
        <p:spPr>
          <a:xfrm>
            <a:off x="2090184" y="1066801"/>
            <a:ext cx="228600" cy="9811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Down Arrow 6"/>
          <p:cNvSpPr/>
          <p:nvPr/>
        </p:nvSpPr>
        <p:spPr>
          <a:xfrm>
            <a:off x="6877493" y="1066801"/>
            <a:ext cx="228600" cy="61611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990600" y="304800"/>
            <a:ext cx="7315200" cy="83099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pPr>
            <a:r>
              <a:rPr lang="en-US" sz="2400" b="1" dirty="0" err="1">
                <a:solidFill>
                  <a:srgbClr val="FF0000"/>
                </a:solidFill>
                <a:latin typeface="Arial" pitchFamily="34" charset="0"/>
                <a:cs typeface="Arial" pitchFamily="34" charset="0"/>
              </a:rPr>
              <a:t>Những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cần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giai</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đoạn</a:t>
            </a:r>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vấn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đề</a:t>
            </a:r>
            <a:r>
              <a:rPr lang="en-US" sz="24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24413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304800"/>
            <a:ext cx="7467600" cy="830997"/>
          </a:xfrm>
          <a:prstGeom prst="rect">
            <a:avLst/>
          </a:prstGeom>
          <a:solidFill>
            <a:schemeClr val="accent2">
              <a:lumMod val="20000"/>
              <a:lumOff val="80000"/>
            </a:schemeClr>
          </a:solidFill>
        </p:spPr>
        <p:txBody>
          <a:bodyPr wrap="square">
            <a:spAutoFit/>
          </a:bodyPr>
          <a:lstStyle/>
          <a:p>
            <a:pPr algn="ctr"/>
            <a:r>
              <a:rPr lang="en-US" sz="2400" b="1" dirty="0" err="1">
                <a:latin typeface="Times New Roman" pitchFamily="18" charset="0"/>
                <a:cs typeface="Times New Roman" pitchFamily="18" charset="0"/>
              </a:rPr>
              <a:t>Đ</a:t>
            </a:r>
            <a:r>
              <a:rPr lang="en-US" sz="2400" b="1" dirty="0" err="1" smtClean="0">
                <a:latin typeface="Times New Roman" pitchFamily="18" charset="0"/>
                <a:cs typeface="Times New Roman" pitchFamily="18" charset="0"/>
              </a:rPr>
              <a:t>ối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pt-BR" sz="2400" b="1" dirty="0">
                <a:latin typeface="Times New Roman" pitchFamily="18" charset="0"/>
                <a:cs typeface="Times New Roman" pitchFamily="18" charset="0"/>
              </a:rPr>
              <a:t>tham gia vào quá trình </a:t>
            </a:r>
            <a:r>
              <a:rPr lang="pt-BR" sz="2400" b="1" dirty="0" smtClean="0">
                <a:latin typeface="Times New Roman" pitchFamily="18" charset="0"/>
                <a:cs typeface="Times New Roman" pitchFamily="18" charset="0"/>
              </a:rPr>
              <a:t>CS-GD </a:t>
            </a:r>
            <a:r>
              <a:rPr lang="pt-BR" sz="2400" b="1" dirty="0">
                <a:latin typeface="Times New Roman" pitchFamily="18" charset="0"/>
                <a:cs typeface="Times New Roman" pitchFamily="18" charset="0"/>
              </a:rPr>
              <a:t>ở cơ sở </a:t>
            </a:r>
            <a:r>
              <a:rPr lang="pt-BR" sz="2400" b="1" dirty="0" smtClean="0">
                <a:latin typeface="Times New Roman" pitchFamily="18" charset="0"/>
                <a:cs typeface="Times New Roman" pitchFamily="18" charset="0"/>
              </a:rPr>
              <a:t>GDMN &amp; những nguy cơ BLHĐ</a:t>
            </a:r>
            <a:endParaRPr lang="en-US" sz="2400" b="1" dirty="0">
              <a:latin typeface="Times New Roman" pitchFamily="18" charset="0"/>
              <a:cs typeface="Times New Roman" pitchFamily="18" charset="0"/>
            </a:endParaRPr>
          </a:p>
        </p:txBody>
      </p:sp>
      <p:sp>
        <p:nvSpPr>
          <p:cNvPr id="5" name="TextBox 4"/>
          <p:cNvSpPr txBox="1"/>
          <p:nvPr/>
        </p:nvSpPr>
        <p:spPr>
          <a:xfrm>
            <a:off x="4038600" y="3213556"/>
            <a:ext cx="1219200" cy="1015663"/>
          </a:xfrm>
          <a:prstGeom prst="rect">
            <a:avLst/>
          </a:prstGeom>
          <a:solidFill>
            <a:schemeClr val="accent2">
              <a:lumMod val="20000"/>
              <a:lumOff val="80000"/>
            </a:schemeClr>
          </a:solidFill>
        </p:spPr>
        <p:txBody>
          <a:bodyPr wrap="square" rtlCol="0">
            <a:spAutoFit/>
          </a:bodyPr>
          <a:lstStyle/>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TRẺ MN</a:t>
            </a:r>
          </a:p>
          <a:p>
            <a:pPr algn="ctr"/>
            <a:endParaRPr lang="en-US" sz="2000" b="1" dirty="0">
              <a:latin typeface="Times New Roman" pitchFamily="18" charset="0"/>
              <a:cs typeface="Times New Roman" pitchFamily="18" charset="0"/>
            </a:endParaRPr>
          </a:p>
        </p:txBody>
      </p:sp>
      <p:sp>
        <p:nvSpPr>
          <p:cNvPr id="6" name="TextBox 5"/>
          <p:cNvSpPr txBox="1"/>
          <p:nvPr/>
        </p:nvSpPr>
        <p:spPr>
          <a:xfrm>
            <a:off x="3650920" y="1605481"/>
            <a:ext cx="1600200" cy="707886"/>
          </a:xfrm>
          <a:prstGeom prst="rect">
            <a:avLst/>
          </a:prstGeom>
          <a:solidFill>
            <a:schemeClr val="accent1">
              <a:lumMod val="20000"/>
              <a:lumOff val="80000"/>
            </a:schemeClr>
          </a:solidFill>
          <a:ln>
            <a:solidFill>
              <a:srgbClr val="C00000"/>
            </a:solidFill>
          </a:ln>
        </p:spPr>
        <p:txBody>
          <a:bodyPr wrap="square" rtlCol="0">
            <a:spAutoFit/>
          </a:bodyPr>
          <a:lstStyle/>
          <a:p>
            <a:r>
              <a:rPr lang="en-US" sz="2000" b="1" dirty="0" smtClean="0">
                <a:latin typeface="Times New Roman" pitchFamily="18" charset="0"/>
                <a:cs typeface="Times New Roman" pitchFamily="18" charset="0"/>
              </a:rPr>
              <a:t>GIÁO VIÊN</a:t>
            </a:r>
          </a:p>
          <a:p>
            <a:endParaRPr lang="en-US" sz="2000" b="1" dirty="0">
              <a:latin typeface="Times New Roman" pitchFamily="18" charset="0"/>
              <a:cs typeface="Times New Roman" pitchFamily="18" charset="0"/>
            </a:endParaRPr>
          </a:p>
        </p:txBody>
      </p:sp>
      <p:sp>
        <p:nvSpPr>
          <p:cNvPr id="7" name="TextBox 6"/>
          <p:cNvSpPr txBox="1"/>
          <p:nvPr/>
        </p:nvSpPr>
        <p:spPr>
          <a:xfrm>
            <a:off x="6934200" y="3259723"/>
            <a:ext cx="1752600" cy="1015663"/>
          </a:xfrm>
          <a:prstGeom prst="rect">
            <a:avLst/>
          </a:prstGeom>
          <a:solidFill>
            <a:schemeClr val="accent5">
              <a:lumMod val="20000"/>
              <a:lumOff val="80000"/>
            </a:schemeClr>
          </a:solidFill>
        </p:spPr>
        <p:txBody>
          <a:bodyPr wrap="square" rtlCol="0">
            <a:spAutoFit/>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NHÂN VIÊN Ở CSGD MN</a:t>
            </a:r>
          </a:p>
        </p:txBody>
      </p:sp>
      <p:sp>
        <p:nvSpPr>
          <p:cNvPr id="8" name="TextBox 7"/>
          <p:cNvSpPr txBox="1"/>
          <p:nvPr/>
        </p:nvSpPr>
        <p:spPr>
          <a:xfrm>
            <a:off x="3505200" y="5181600"/>
            <a:ext cx="2286000" cy="707886"/>
          </a:xfrm>
          <a:prstGeom prst="rect">
            <a:avLst/>
          </a:prstGeom>
          <a:solidFill>
            <a:schemeClr val="bg2">
              <a:lumMod val="90000"/>
            </a:schemeClr>
          </a:solidFill>
        </p:spPr>
        <p:txBody>
          <a:bodyPr wrap="square" rtlCol="0">
            <a:spAutoFit/>
          </a:bodyPr>
          <a:lstStyle/>
          <a:p>
            <a:r>
              <a:rPr lang="en-US" sz="2000" b="1" dirty="0" smtClean="0">
                <a:latin typeface="Times New Roman" pitchFamily="18" charset="0"/>
                <a:cs typeface="Times New Roman" pitchFamily="18" charset="0"/>
              </a:rPr>
              <a:t>CÁN BỘ QUẢN LÝ CSGD MN</a:t>
            </a:r>
            <a:endParaRPr lang="en-US" sz="2000" b="1" dirty="0">
              <a:latin typeface="Times New Roman" pitchFamily="18" charset="0"/>
              <a:cs typeface="Times New Roman" pitchFamily="18" charset="0"/>
            </a:endParaRPr>
          </a:p>
        </p:txBody>
      </p:sp>
      <p:sp>
        <p:nvSpPr>
          <p:cNvPr id="9" name="TextBox 8"/>
          <p:cNvSpPr txBox="1"/>
          <p:nvPr/>
        </p:nvSpPr>
        <p:spPr>
          <a:xfrm>
            <a:off x="457200" y="3267784"/>
            <a:ext cx="2057400" cy="1015663"/>
          </a:xfrm>
          <a:prstGeom prst="rect">
            <a:avLst/>
          </a:prstGeom>
          <a:solidFill>
            <a:schemeClr val="accent4">
              <a:lumMod val="20000"/>
              <a:lumOff val="80000"/>
            </a:schemeClr>
          </a:solidFill>
        </p:spPr>
        <p:txBody>
          <a:bodyPr wrap="square" rtlCol="0">
            <a:spAutoFit/>
          </a:bodyPr>
          <a:lstStyle/>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CHA MẸ TRẺ</a:t>
            </a:r>
          </a:p>
          <a:p>
            <a:endParaRPr lang="en-US" sz="2000" b="1" dirty="0">
              <a:latin typeface="Times New Roman" pitchFamily="18" charset="0"/>
              <a:cs typeface="Times New Roman" pitchFamily="18" charset="0"/>
            </a:endParaRPr>
          </a:p>
        </p:txBody>
      </p:sp>
      <p:cxnSp>
        <p:nvCxnSpPr>
          <p:cNvPr id="11" name="Straight Arrow Connector 10"/>
          <p:cNvCxnSpPr/>
          <p:nvPr/>
        </p:nvCxnSpPr>
        <p:spPr>
          <a:xfrm>
            <a:off x="4648200" y="2313367"/>
            <a:ext cx="0" cy="92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52700" y="3436371"/>
            <a:ext cx="14859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57800" y="3451816"/>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0"/>
          </p:cNvCxnSpPr>
          <p:nvPr/>
        </p:nvCxnSpPr>
        <p:spPr>
          <a:xfrm flipV="1">
            <a:off x="4648200" y="4229219"/>
            <a:ext cx="0" cy="95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0"/>
            <a:endCxn id="6" idx="1"/>
          </p:cNvCxnSpPr>
          <p:nvPr/>
        </p:nvCxnSpPr>
        <p:spPr>
          <a:xfrm flipV="1">
            <a:off x="1485900" y="1959424"/>
            <a:ext cx="2165020" cy="13083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791200" y="4283447"/>
            <a:ext cx="2133600" cy="10505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8" idx="1"/>
          </p:cNvCxnSpPr>
          <p:nvPr/>
        </p:nvCxnSpPr>
        <p:spPr>
          <a:xfrm>
            <a:off x="1485900" y="4283447"/>
            <a:ext cx="2019300" cy="1252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7" idx="0"/>
          </p:cNvCxnSpPr>
          <p:nvPr/>
        </p:nvCxnSpPr>
        <p:spPr>
          <a:xfrm>
            <a:off x="5251120" y="1959424"/>
            <a:ext cx="2559380" cy="130029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5029200" y="2301492"/>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2400" y="2313367"/>
            <a:ext cx="0" cy="2868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552700" y="4229219"/>
            <a:ext cx="4381500" cy="461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07097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4" y="304800"/>
            <a:ext cx="9067800" cy="6858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400" b="1" dirty="0" smtClean="0">
                <a:solidFill>
                  <a:srgbClr val="FF0000"/>
                </a:solidFill>
                <a:latin typeface="Arial" pitchFamily="34" charset="0"/>
                <a:cs typeface="Arial" pitchFamily="34" charset="0"/>
              </a:rPr>
              <a:t/>
            </a:r>
            <a:br>
              <a:rPr lang="en-US" sz="2400" b="1" dirty="0" smtClean="0">
                <a:solidFill>
                  <a:srgbClr val="FF0000"/>
                </a:solidFill>
                <a:latin typeface="Arial" pitchFamily="34" charset="0"/>
                <a:cs typeface="Arial" pitchFamily="34" charset="0"/>
              </a:rPr>
            </a:br>
            <a:r>
              <a:rPr lang="en-US" sz="2400" b="1" dirty="0" err="1" smtClean="0">
                <a:solidFill>
                  <a:srgbClr val="FF0000"/>
                </a:solidFill>
                <a:latin typeface="Arial" pitchFamily="34" charset="0"/>
                <a:cs typeface="Arial" pitchFamily="34" charset="0"/>
              </a:rPr>
              <a:t>Những</a:t>
            </a:r>
            <a:r>
              <a:rPr lang="en-US" sz="2400" b="1" dirty="0" smtClean="0">
                <a:solidFill>
                  <a:srgbClr val="FF0000"/>
                </a:solidFill>
                <a:latin typeface="Arial" pitchFamily="34" charset="0"/>
                <a:cs typeface="Arial" pitchFamily="34" charset="0"/>
              </a:rPr>
              <a:t> BP </a:t>
            </a:r>
            <a:r>
              <a:rPr lang="en-US" sz="2400" b="1" dirty="0" err="1" smtClean="0">
                <a:solidFill>
                  <a:srgbClr val="FF0000"/>
                </a:solidFill>
                <a:latin typeface="Arial" pitchFamily="34" charset="0"/>
                <a:cs typeface="Arial" pitchFamily="34" charset="0"/>
              </a:rPr>
              <a:t>thực</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giai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đoạn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ngừa</a:t>
            </a:r>
            <a:r>
              <a:rPr lang="en-US" sz="2400" b="1" dirty="0">
                <a:solidFill>
                  <a:srgbClr val="FF0000"/>
                </a:solidFill>
                <a:latin typeface="Arial" pitchFamily="34" charset="0"/>
                <a:cs typeface="Arial" pitchFamily="34" charset="0"/>
              </a:rPr>
              <a:t> – </a:t>
            </a:r>
            <a:r>
              <a:rPr lang="en-US" sz="2400" b="1" dirty="0" err="1">
                <a:solidFill>
                  <a:srgbClr val="FF0000"/>
                </a:solidFill>
                <a:latin typeface="Arial" pitchFamily="34" charset="0"/>
                <a:cs typeface="Arial" pitchFamily="34" charset="0"/>
              </a:rPr>
              <a:t>xử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lý</a:t>
            </a:r>
            <a:r>
              <a:rPr lang="en-US" sz="2400" b="1" dirty="0" smtClean="0">
                <a:solidFill>
                  <a:srgbClr val="FF0000"/>
                </a:solidFill>
                <a:latin typeface="Arial" pitchFamily="34" charset="0"/>
                <a:cs typeface="Arial" pitchFamily="34" charset="0"/>
              </a:rPr>
              <a:t>”</a:t>
            </a:r>
            <a:r>
              <a:rPr lang="en-US" sz="2400" b="1" dirty="0">
                <a:solidFill>
                  <a:srgbClr val="FF0000"/>
                </a:solidFill>
                <a:latin typeface="Arial" pitchFamily="34" charset="0"/>
                <a:cs typeface="Arial" pitchFamily="34" charset="0"/>
              </a:rPr>
              <a:t/>
            </a:r>
            <a:br>
              <a:rPr lang="en-US" sz="2400" b="1" dirty="0">
                <a:solidFill>
                  <a:srgbClr val="FF0000"/>
                </a:solidFill>
                <a:latin typeface="Arial" pitchFamily="34" charset="0"/>
                <a:cs typeface="Arial" pitchFamily="34" charset="0"/>
              </a:rPr>
            </a:br>
            <a:endParaRPr lang="en-US" sz="2400" b="1" dirty="0">
              <a:solidFill>
                <a:srgbClr val="FF0000"/>
              </a:solidFill>
              <a:latin typeface="Arial" pitchFamily="34" charset="0"/>
              <a:cs typeface="Arial" pitchFamily="34" charset="0"/>
            </a:endParaRPr>
          </a:p>
        </p:txBody>
      </p:sp>
      <p:sp>
        <p:nvSpPr>
          <p:cNvPr id="4" name="Rectangle 3"/>
          <p:cNvSpPr/>
          <p:nvPr/>
        </p:nvSpPr>
        <p:spPr>
          <a:xfrm>
            <a:off x="231454" y="2589311"/>
            <a:ext cx="2033649" cy="1938992"/>
          </a:xfrm>
          <a:prstGeom prst="rect">
            <a:avLst/>
          </a:prstGeom>
          <a:solidFill>
            <a:schemeClr val="accent1">
              <a:lumMod val="20000"/>
              <a:lumOff val="80000"/>
            </a:schemeClr>
          </a:solidFill>
        </p:spPr>
        <p:txBody>
          <a:bodyPr wrap="square">
            <a:spAutoFit/>
          </a:bodyPr>
          <a:lstStyle/>
          <a:p>
            <a:pPr algn="ctr"/>
            <a:r>
              <a:rPr lang="en-US" sz="2400" b="1" dirty="0" err="1" smtClean="0">
                <a:latin typeface="Arial" pitchFamily="34" charset="0"/>
                <a:cs typeface="Arial" pitchFamily="34" charset="0"/>
              </a:rPr>
              <a:t>Ngăn</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ngừa</a:t>
            </a:r>
            <a:r>
              <a:rPr lang="en-US" sz="2400" b="1" dirty="0">
                <a:latin typeface="Arial" pitchFamily="34" charset="0"/>
                <a:cs typeface="Arial" pitchFamily="34" charset="0"/>
              </a:rPr>
              <a:t> </a:t>
            </a:r>
            <a:r>
              <a:rPr lang="en-US" sz="2400" b="1" dirty="0" smtClean="0">
                <a:latin typeface="Arial" pitchFamily="34" charset="0"/>
                <a:cs typeface="Arial" pitchFamily="34" charset="0"/>
              </a:rPr>
              <a:t>BLHĐ </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cần</a:t>
            </a:r>
            <a:r>
              <a:rPr lang="en-US" sz="2400" dirty="0" smtClean="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a:latin typeface="Arial" pitchFamily="34" charset="0"/>
                <a:cs typeface="Arial" pitchFamily="34" charset="0"/>
              </a:rPr>
              <a:t>thường</a:t>
            </a:r>
            <a:r>
              <a:rPr lang="en-US" sz="2400" dirty="0">
                <a:latin typeface="Arial" pitchFamily="34" charset="0"/>
                <a:cs typeface="Arial" pitchFamily="34" charset="0"/>
              </a:rPr>
              <a:t> </a:t>
            </a:r>
            <a:r>
              <a:rPr lang="en-US" sz="2400" dirty="0" err="1">
                <a:latin typeface="Arial" pitchFamily="34" charset="0"/>
                <a:cs typeface="Arial" pitchFamily="34" charset="0"/>
              </a:rPr>
              <a:t>xuyên</a:t>
            </a:r>
            <a:r>
              <a:rPr lang="en-US" sz="2400" dirty="0">
                <a:latin typeface="Arial" pitchFamily="34" charset="0"/>
                <a:cs typeface="Arial" pitchFamily="34" charset="0"/>
              </a:rPr>
              <a:t>. </a:t>
            </a:r>
          </a:p>
        </p:txBody>
      </p:sp>
      <p:sp>
        <p:nvSpPr>
          <p:cNvPr id="5" name="Rectangle 4"/>
          <p:cNvSpPr/>
          <p:nvPr/>
        </p:nvSpPr>
        <p:spPr>
          <a:xfrm>
            <a:off x="2743200" y="1633561"/>
            <a:ext cx="6248400" cy="769441"/>
          </a:xfrm>
          <a:prstGeom prst="rect">
            <a:avLst/>
          </a:prstGeom>
          <a:solidFill>
            <a:schemeClr val="accent4">
              <a:lumMod val="20000"/>
              <a:lumOff val="80000"/>
            </a:schemeClr>
          </a:solidFill>
        </p:spPr>
        <p:txBody>
          <a:bodyPr wrap="square">
            <a:spAutoFit/>
          </a:bodyPr>
          <a:lstStyle/>
          <a:p>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Giải</a:t>
            </a:r>
            <a:r>
              <a:rPr lang="en-US" sz="2200" dirty="0" smtClean="0">
                <a:latin typeface="Arial" pitchFamily="34" charset="0"/>
                <a:cs typeface="Arial" pitchFamily="34" charset="0"/>
              </a:rPr>
              <a:t> </a:t>
            </a:r>
            <a:r>
              <a:rPr lang="en-US" sz="2200" dirty="0" err="1">
                <a:latin typeface="Arial" pitchFamily="34" charset="0"/>
                <a:cs typeface="Arial" pitchFamily="34" charset="0"/>
              </a:rPr>
              <a:t>pháp</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đảm</a:t>
            </a:r>
            <a:r>
              <a:rPr lang="en-US" sz="2200" dirty="0">
                <a:latin typeface="Arial" pitchFamily="34" charset="0"/>
                <a:cs typeface="Arial" pitchFamily="34" charset="0"/>
              </a:rPr>
              <a:t> </a:t>
            </a:r>
            <a:r>
              <a:rPr lang="en-US" sz="2200" dirty="0" err="1">
                <a:latin typeface="Arial" pitchFamily="34" charset="0"/>
                <a:cs typeface="Arial" pitchFamily="34" charset="0"/>
              </a:rPr>
              <a:t>bảo</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điều</a:t>
            </a:r>
            <a:r>
              <a:rPr lang="en-US" sz="2200" dirty="0">
                <a:latin typeface="Arial" pitchFamily="34" charset="0"/>
                <a:cs typeface="Arial" pitchFamily="34" charset="0"/>
              </a:rPr>
              <a:t> </a:t>
            </a:r>
            <a:r>
              <a:rPr lang="en-US" sz="2200" dirty="0" err="1">
                <a:latin typeface="Arial" pitchFamily="34" charset="0"/>
                <a:cs typeface="Arial" pitchFamily="34" charset="0"/>
              </a:rPr>
              <a:t>kiện</a:t>
            </a:r>
            <a:r>
              <a:rPr lang="en-US" sz="2200" dirty="0">
                <a:latin typeface="Arial" pitchFamily="34" charset="0"/>
                <a:cs typeface="Arial" pitchFamily="34" charset="0"/>
              </a:rPr>
              <a:t> </a:t>
            </a:r>
            <a:r>
              <a:rPr lang="en-US" sz="2200" dirty="0" err="1">
                <a:latin typeface="Arial" pitchFamily="34" charset="0"/>
                <a:cs typeface="Arial" pitchFamily="34" charset="0"/>
              </a:rPr>
              <a:t>tổ</a:t>
            </a:r>
            <a:r>
              <a:rPr lang="en-US" sz="2200" dirty="0">
                <a:latin typeface="Arial" pitchFamily="34" charset="0"/>
                <a:cs typeface="Arial" pitchFamily="34" charset="0"/>
              </a:rPr>
              <a:t> </a:t>
            </a:r>
            <a:r>
              <a:rPr lang="en-US" sz="2200" dirty="0" err="1">
                <a:latin typeface="Arial" pitchFamily="34" charset="0"/>
                <a:cs typeface="Arial" pitchFamily="34" charset="0"/>
              </a:rPr>
              <a:t>chức</a:t>
            </a:r>
            <a:r>
              <a:rPr lang="en-US" sz="2200" dirty="0">
                <a:latin typeface="Arial" pitchFamily="34" charset="0"/>
                <a:cs typeface="Arial" pitchFamily="34" charset="0"/>
              </a:rPr>
              <a:t> </a:t>
            </a:r>
            <a:r>
              <a:rPr lang="en-US" sz="2200" dirty="0" smtClean="0">
                <a:latin typeface="Arial" pitchFamily="34" charset="0"/>
                <a:cs typeface="Arial" pitchFamily="34" charset="0"/>
              </a:rPr>
              <a:t>MTGD.</a:t>
            </a:r>
            <a:endParaRPr lang="en-US" sz="2200" dirty="0">
              <a:latin typeface="Arial" pitchFamily="34" charset="0"/>
              <a:cs typeface="Arial" pitchFamily="34" charset="0"/>
            </a:endParaRPr>
          </a:p>
        </p:txBody>
      </p:sp>
      <p:sp>
        <p:nvSpPr>
          <p:cNvPr id="6" name="TextBox 5"/>
          <p:cNvSpPr txBox="1"/>
          <p:nvPr/>
        </p:nvSpPr>
        <p:spPr>
          <a:xfrm>
            <a:off x="2757377" y="2646692"/>
            <a:ext cx="6267203"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200" dirty="0" smtClean="0">
                <a:latin typeface="Arial" pitchFamily="34" charset="0"/>
                <a:cs typeface="Arial" pitchFamily="34" charset="0"/>
              </a:rPr>
              <a:t>- </a:t>
            </a:r>
            <a:r>
              <a:rPr lang="en-GB" sz="2200" dirty="0" err="1" smtClean="0">
                <a:latin typeface="Arial" pitchFamily="34" charset="0"/>
                <a:cs typeface="Arial" pitchFamily="34" charset="0"/>
              </a:rPr>
              <a:t>Giải</a:t>
            </a:r>
            <a:r>
              <a:rPr lang="en-GB" sz="2200" dirty="0" smtClean="0">
                <a:latin typeface="Arial" pitchFamily="34" charset="0"/>
                <a:cs typeface="Arial" pitchFamily="34" charset="0"/>
              </a:rPr>
              <a:t> </a:t>
            </a:r>
            <a:r>
              <a:rPr lang="en-GB" sz="2200" dirty="0" err="1">
                <a:latin typeface="Arial" pitchFamily="34" charset="0"/>
                <a:cs typeface="Arial" pitchFamily="34" charset="0"/>
              </a:rPr>
              <a:t>pháp</a:t>
            </a:r>
            <a:r>
              <a:rPr lang="en-GB" sz="2200" dirty="0">
                <a:latin typeface="Arial" pitchFamily="34" charset="0"/>
                <a:cs typeface="Arial" pitchFamily="34" charset="0"/>
              </a:rPr>
              <a:t> </a:t>
            </a:r>
            <a:r>
              <a:rPr lang="en-GB" sz="2200" dirty="0" err="1">
                <a:latin typeface="Arial" pitchFamily="34" charset="0"/>
                <a:cs typeface="Arial" pitchFamily="34" charset="0"/>
              </a:rPr>
              <a:t>về</a:t>
            </a:r>
            <a:r>
              <a:rPr lang="en-GB" sz="2200" dirty="0">
                <a:latin typeface="Arial" pitchFamily="34" charset="0"/>
                <a:cs typeface="Arial" pitchFamily="34" charset="0"/>
              </a:rPr>
              <a:t> </a:t>
            </a:r>
            <a:r>
              <a:rPr lang="en-GB" sz="2200" dirty="0" err="1">
                <a:latin typeface="Arial" pitchFamily="34" charset="0"/>
                <a:cs typeface="Arial" pitchFamily="34" charset="0"/>
              </a:rPr>
              <a:t>xây</a:t>
            </a:r>
            <a:r>
              <a:rPr lang="en-GB" sz="2200" dirty="0">
                <a:latin typeface="Arial" pitchFamily="34" charset="0"/>
                <a:cs typeface="Arial" pitchFamily="34" charset="0"/>
              </a:rPr>
              <a:t> </a:t>
            </a:r>
            <a:r>
              <a:rPr lang="en-GB" sz="2200" dirty="0" err="1">
                <a:latin typeface="Arial" pitchFamily="34" charset="0"/>
                <a:cs typeface="Arial" pitchFamily="34" charset="0"/>
              </a:rPr>
              <a:t>dựng</a:t>
            </a:r>
            <a:r>
              <a:rPr lang="en-GB" sz="2200" dirty="0">
                <a:latin typeface="Arial" pitchFamily="34" charset="0"/>
                <a:cs typeface="Arial" pitchFamily="34" charset="0"/>
              </a:rPr>
              <a:t> </a:t>
            </a:r>
            <a:r>
              <a:rPr lang="en-GB" sz="2200" dirty="0" err="1">
                <a:latin typeface="Arial" pitchFamily="34" charset="0"/>
                <a:cs typeface="Arial" pitchFamily="34" charset="0"/>
              </a:rPr>
              <a:t>văn</a:t>
            </a:r>
            <a:r>
              <a:rPr lang="en-GB" sz="2200" dirty="0">
                <a:latin typeface="Arial" pitchFamily="34" charset="0"/>
                <a:cs typeface="Arial" pitchFamily="34" charset="0"/>
              </a:rPr>
              <a:t> </a:t>
            </a:r>
            <a:r>
              <a:rPr lang="en-GB" sz="2200" dirty="0" err="1">
                <a:latin typeface="Arial" pitchFamily="34" charset="0"/>
                <a:cs typeface="Arial" pitchFamily="34" charset="0"/>
              </a:rPr>
              <a:t>hóa</a:t>
            </a:r>
            <a:r>
              <a:rPr lang="en-GB" sz="2200" dirty="0">
                <a:latin typeface="Arial" pitchFamily="34" charset="0"/>
                <a:cs typeface="Arial" pitchFamily="34" charset="0"/>
              </a:rPr>
              <a:t> </a:t>
            </a:r>
            <a:r>
              <a:rPr lang="en-GB" sz="2200" dirty="0" err="1">
                <a:latin typeface="Arial" pitchFamily="34" charset="0"/>
                <a:cs typeface="Arial" pitchFamily="34" charset="0"/>
              </a:rPr>
              <a:t>bài</a:t>
            </a:r>
            <a:r>
              <a:rPr lang="en-GB" sz="2200" dirty="0">
                <a:latin typeface="Arial" pitchFamily="34" charset="0"/>
                <a:cs typeface="Arial" pitchFamily="34" charset="0"/>
              </a:rPr>
              <a:t> </a:t>
            </a:r>
            <a:r>
              <a:rPr lang="en-GB" sz="2200" dirty="0" err="1">
                <a:latin typeface="Arial" pitchFamily="34" charset="0"/>
                <a:cs typeface="Arial" pitchFamily="34" charset="0"/>
              </a:rPr>
              <a:t>trừ</a:t>
            </a:r>
            <a:r>
              <a:rPr lang="en-GB" sz="2200" dirty="0">
                <a:latin typeface="Arial" pitchFamily="34" charset="0"/>
                <a:cs typeface="Arial" pitchFamily="34" charset="0"/>
              </a:rPr>
              <a:t> </a:t>
            </a:r>
            <a:r>
              <a:rPr lang="en-GB" sz="2200" dirty="0" err="1">
                <a:latin typeface="Arial" pitchFamily="34" charset="0"/>
                <a:cs typeface="Arial" pitchFamily="34" charset="0"/>
              </a:rPr>
              <a:t>bạo</a:t>
            </a:r>
            <a:r>
              <a:rPr lang="en-GB" sz="2200" dirty="0">
                <a:latin typeface="Arial" pitchFamily="34" charset="0"/>
                <a:cs typeface="Arial" pitchFamily="34" charset="0"/>
              </a:rPr>
              <a:t> </a:t>
            </a:r>
            <a:r>
              <a:rPr lang="en-GB" sz="2200" dirty="0" err="1" smtClean="0">
                <a:latin typeface="Arial" pitchFamily="34" charset="0"/>
                <a:cs typeface="Arial" pitchFamily="34" charset="0"/>
              </a:rPr>
              <a:t>lực</a:t>
            </a:r>
            <a:r>
              <a:rPr lang="en-GB"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7" name="TextBox 6"/>
          <p:cNvSpPr txBox="1"/>
          <p:nvPr/>
        </p:nvSpPr>
        <p:spPr>
          <a:xfrm>
            <a:off x="2759149" y="3357064"/>
            <a:ext cx="6229598" cy="43088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hỗ</a:t>
            </a:r>
            <a:r>
              <a:rPr lang="en-GB" dirty="0"/>
              <a:t> </a:t>
            </a:r>
            <a:r>
              <a:rPr lang="en-GB" dirty="0" err="1"/>
              <a:t>trợ</a:t>
            </a:r>
            <a:r>
              <a:rPr lang="en-GB" dirty="0"/>
              <a:t> GV </a:t>
            </a:r>
            <a:r>
              <a:rPr lang="en-GB" dirty="0" err="1"/>
              <a:t>giải</a:t>
            </a:r>
            <a:r>
              <a:rPr lang="en-GB" dirty="0"/>
              <a:t> </a:t>
            </a:r>
            <a:r>
              <a:rPr lang="en-GB" dirty="0" err="1"/>
              <a:t>tỏa</a:t>
            </a:r>
            <a:r>
              <a:rPr lang="en-GB" dirty="0"/>
              <a:t> </a:t>
            </a:r>
            <a:r>
              <a:rPr lang="en-GB" dirty="0" err="1"/>
              <a:t>áp</a:t>
            </a:r>
            <a:r>
              <a:rPr lang="en-GB" dirty="0"/>
              <a:t> </a:t>
            </a:r>
            <a:r>
              <a:rPr lang="en-GB" dirty="0" err="1" smtClean="0"/>
              <a:t>lực</a:t>
            </a:r>
            <a:r>
              <a:rPr lang="en-GB" dirty="0" smtClean="0"/>
              <a:t>. </a:t>
            </a:r>
            <a:endParaRPr lang="en-US" dirty="0"/>
          </a:p>
        </p:txBody>
      </p:sp>
      <p:sp>
        <p:nvSpPr>
          <p:cNvPr id="8" name="TextBox 7"/>
          <p:cNvSpPr txBox="1"/>
          <p:nvPr/>
        </p:nvSpPr>
        <p:spPr>
          <a:xfrm>
            <a:off x="2760921" y="4143582"/>
            <a:ext cx="6143686"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tăng</a:t>
            </a:r>
            <a:r>
              <a:rPr lang="en-GB" dirty="0"/>
              <a:t> </a:t>
            </a:r>
            <a:r>
              <a:rPr lang="en-GB" dirty="0" err="1"/>
              <a:t>cường</a:t>
            </a:r>
            <a:r>
              <a:rPr lang="en-GB" dirty="0"/>
              <a:t> </a:t>
            </a:r>
            <a:r>
              <a:rPr lang="en-GB" dirty="0" err="1"/>
              <a:t>sự</a:t>
            </a:r>
            <a:r>
              <a:rPr lang="en-GB" dirty="0"/>
              <a:t> </a:t>
            </a:r>
            <a:r>
              <a:rPr lang="en-GB" dirty="0" err="1"/>
              <a:t>tham</a:t>
            </a:r>
            <a:r>
              <a:rPr lang="en-GB" dirty="0"/>
              <a:t> </a:t>
            </a:r>
            <a:r>
              <a:rPr lang="en-GB" dirty="0" err="1"/>
              <a:t>gia</a:t>
            </a:r>
            <a:r>
              <a:rPr lang="en-GB" dirty="0"/>
              <a:t> </a:t>
            </a:r>
            <a:r>
              <a:rPr lang="en-GB" dirty="0" err="1"/>
              <a:t>của</a:t>
            </a:r>
            <a:r>
              <a:rPr lang="en-GB" dirty="0"/>
              <a:t> PH </a:t>
            </a:r>
            <a:r>
              <a:rPr lang="en-GB" dirty="0" err="1"/>
              <a:t>và</a:t>
            </a:r>
            <a:r>
              <a:rPr lang="en-GB" dirty="0"/>
              <a:t> </a:t>
            </a:r>
            <a:r>
              <a:rPr lang="en-US" dirty="0" err="1" smtClean="0"/>
              <a:t>cộng</a:t>
            </a:r>
            <a:r>
              <a:rPr lang="en-US" dirty="0" smtClean="0"/>
              <a:t> </a:t>
            </a:r>
            <a:r>
              <a:rPr lang="en-US" dirty="0" err="1" smtClean="0"/>
              <a:t>đồng</a:t>
            </a:r>
            <a:r>
              <a:rPr lang="en-US" dirty="0" smtClean="0"/>
              <a:t>.</a:t>
            </a:r>
            <a:endParaRPr lang="en-US" dirty="0"/>
          </a:p>
        </p:txBody>
      </p:sp>
      <p:sp>
        <p:nvSpPr>
          <p:cNvPr id="9" name="TextBox 8"/>
          <p:cNvSpPr txBox="1"/>
          <p:nvPr/>
        </p:nvSpPr>
        <p:spPr>
          <a:xfrm>
            <a:off x="2757377" y="5257800"/>
            <a:ext cx="6216733"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200">
                <a:latin typeface="Arial" pitchFamily="34" charset="0"/>
                <a:cs typeface="Arial" pitchFamily="34" charset="0"/>
              </a:defRPr>
            </a:lvl1pPr>
          </a:lstStyle>
          <a:p>
            <a:r>
              <a:rPr lang="en-GB" dirty="0" smtClean="0"/>
              <a:t>- </a:t>
            </a:r>
            <a:r>
              <a:rPr lang="en-GB" dirty="0" err="1" smtClean="0"/>
              <a:t>Giải</a:t>
            </a:r>
            <a:r>
              <a:rPr lang="en-GB" dirty="0" smtClean="0"/>
              <a:t> </a:t>
            </a:r>
            <a:r>
              <a:rPr lang="en-GB" dirty="0" err="1"/>
              <a:t>pháp</a:t>
            </a:r>
            <a:r>
              <a:rPr lang="en-GB" dirty="0"/>
              <a:t> </a:t>
            </a:r>
            <a:r>
              <a:rPr lang="en-GB" dirty="0" err="1"/>
              <a:t>tăng</a:t>
            </a:r>
            <a:r>
              <a:rPr lang="en-GB" dirty="0"/>
              <a:t> </a:t>
            </a:r>
            <a:r>
              <a:rPr lang="en-GB" dirty="0" err="1"/>
              <a:t>cường</a:t>
            </a:r>
            <a:r>
              <a:rPr lang="en-GB" dirty="0"/>
              <a:t> </a:t>
            </a:r>
            <a:r>
              <a:rPr lang="en-GB" dirty="0" err="1"/>
              <a:t>giáo</a:t>
            </a:r>
            <a:r>
              <a:rPr lang="en-GB" dirty="0"/>
              <a:t> </a:t>
            </a:r>
            <a:r>
              <a:rPr lang="en-GB" dirty="0" err="1"/>
              <a:t>dục</a:t>
            </a:r>
            <a:r>
              <a:rPr lang="en-GB" dirty="0"/>
              <a:t> </a:t>
            </a:r>
            <a:r>
              <a:rPr lang="en-GB" dirty="0" err="1"/>
              <a:t>kĩ</a:t>
            </a:r>
            <a:r>
              <a:rPr lang="en-GB" dirty="0"/>
              <a:t> </a:t>
            </a:r>
            <a:r>
              <a:rPr lang="en-GB" dirty="0" err="1"/>
              <a:t>năng</a:t>
            </a:r>
            <a:r>
              <a:rPr lang="en-GB" dirty="0"/>
              <a:t> </a:t>
            </a:r>
            <a:r>
              <a:rPr lang="en-GB" dirty="0" err="1"/>
              <a:t>sống</a:t>
            </a:r>
            <a:r>
              <a:rPr lang="en-GB" dirty="0"/>
              <a:t> </a:t>
            </a:r>
            <a:r>
              <a:rPr lang="en-GB" dirty="0" err="1"/>
              <a:t>cho</a:t>
            </a:r>
            <a:r>
              <a:rPr lang="en-GB" dirty="0"/>
              <a:t> </a:t>
            </a:r>
            <a:r>
              <a:rPr lang="en-GB" dirty="0" err="1" smtClean="0"/>
              <a:t>trẻ</a:t>
            </a:r>
            <a:r>
              <a:rPr lang="en-GB" dirty="0" smtClean="0"/>
              <a:t>.</a:t>
            </a:r>
            <a:endParaRPr lang="en-US" dirty="0"/>
          </a:p>
        </p:txBody>
      </p:sp>
    </p:spTree>
    <p:extLst>
      <p:ext uri="{BB962C8B-B14F-4D97-AF65-F5344CB8AC3E}">
        <p14:creationId xmlns:p14="http://schemas.microsoft.com/office/powerpoint/2010/main" val="41774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92588" y="5105400"/>
            <a:ext cx="58674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Tăng</a:t>
            </a:r>
            <a:r>
              <a:rPr lang="en-US" sz="2200" dirty="0" smtClean="0">
                <a:latin typeface="Arial" pitchFamily="34" charset="0"/>
                <a:cs typeface="Arial" pitchFamily="34" charset="0"/>
              </a:rPr>
              <a:t> </a:t>
            </a:r>
            <a:r>
              <a:rPr lang="en-US" sz="2200" dirty="0" err="1">
                <a:latin typeface="Arial" pitchFamily="34" charset="0"/>
                <a:cs typeface="Arial" pitchFamily="34" charset="0"/>
              </a:rPr>
              <a:t>cường</a:t>
            </a:r>
            <a:r>
              <a:rPr lang="en-US" sz="2200" dirty="0">
                <a:latin typeface="Arial" pitchFamily="34" charset="0"/>
                <a:cs typeface="Arial" pitchFamily="34" charset="0"/>
              </a:rPr>
              <a:t> </a:t>
            </a:r>
            <a:r>
              <a:rPr lang="en-US" sz="2200" dirty="0" err="1">
                <a:latin typeface="Arial" pitchFamily="34" charset="0"/>
                <a:cs typeface="Arial" pitchFamily="34" charset="0"/>
              </a:rPr>
              <a:t>giám</a:t>
            </a:r>
            <a:r>
              <a:rPr lang="en-US" sz="2200" dirty="0">
                <a:latin typeface="Arial" pitchFamily="34" charset="0"/>
                <a:cs typeface="Arial" pitchFamily="34" charset="0"/>
              </a:rPr>
              <a:t> </a:t>
            </a:r>
            <a:r>
              <a:rPr lang="en-US" sz="2200" dirty="0" err="1">
                <a:latin typeface="Arial" pitchFamily="34" charset="0"/>
                <a:cs typeface="Arial" pitchFamily="34" charset="0"/>
              </a:rPr>
              <a:t>sát</a:t>
            </a:r>
            <a:r>
              <a:rPr lang="en-US" sz="2200" dirty="0">
                <a:latin typeface="Arial" pitchFamily="34" charset="0"/>
                <a:cs typeface="Arial" pitchFamily="34" charset="0"/>
              </a:rPr>
              <a:t> </a:t>
            </a:r>
            <a:r>
              <a:rPr lang="en-US" sz="2200" dirty="0" err="1">
                <a:latin typeface="Arial" pitchFamily="34" charset="0"/>
                <a:cs typeface="Arial" pitchFamily="34" charset="0"/>
              </a:rPr>
              <a:t>để</a:t>
            </a:r>
            <a:r>
              <a:rPr lang="en-US" sz="2200" dirty="0">
                <a:latin typeface="Arial" pitchFamily="34" charset="0"/>
                <a:cs typeface="Arial" pitchFamily="34" charset="0"/>
              </a:rPr>
              <a:t> BLHĐ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hội</a:t>
            </a:r>
            <a:r>
              <a:rPr lang="en-US" sz="2200" dirty="0">
                <a:latin typeface="Arial" pitchFamily="34" charset="0"/>
                <a:cs typeface="Arial" pitchFamily="34" charset="0"/>
              </a:rPr>
              <a:t> </a:t>
            </a:r>
            <a:r>
              <a:rPr lang="en-US" sz="2200" dirty="0" err="1">
                <a:latin typeface="Arial" pitchFamily="34" charset="0"/>
                <a:cs typeface="Arial" pitchFamily="34" charset="0"/>
              </a:rPr>
              <a:t>xảy</a:t>
            </a:r>
            <a:r>
              <a:rPr lang="en-US" sz="2200" dirty="0">
                <a:latin typeface="Arial" pitchFamily="34" charset="0"/>
                <a:cs typeface="Arial" pitchFamily="34" charset="0"/>
              </a:rPr>
              <a:t> </a:t>
            </a:r>
            <a:r>
              <a:rPr lang="en-US" sz="2200" dirty="0" err="1" smtClean="0">
                <a:latin typeface="Arial" pitchFamily="34" charset="0"/>
                <a:cs typeface="Arial" pitchFamily="34" charset="0"/>
              </a:rPr>
              <a:t>ra.</a:t>
            </a:r>
            <a:endParaRPr lang="en-US" sz="2200" dirty="0">
              <a:latin typeface="Arial" pitchFamily="34" charset="0"/>
              <a:cs typeface="Arial" pitchFamily="34" charset="0"/>
            </a:endParaRPr>
          </a:p>
        </p:txBody>
      </p:sp>
      <p:sp>
        <p:nvSpPr>
          <p:cNvPr id="2" name="Rectangle 1"/>
          <p:cNvSpPr/>
          <p:nvPr/>
        </p:nvSpPr>
        <p:spPr>
          <a:xfrm>
            <a:off x="762000" y="381000"/>
            <a:ext cx="7772400" cy="1200329"/>
          </a:xfrm>
          <a:prstGeom prst="rect">
            <a:avLst/>
          </a:prstGeom>
        </p:spPr>
        <p:txBody>
          <a:bodyPr wrap="square">
            <a:spAutoFit/>
          </a:bodyPr>
          <a:lstStyle/>
          <a:p>
            <a:pPr algn="just"/>
            <a:r>
              <a:rPr lang="en-US" sz="2400" b="1" i="1" dirty="0" err="1">
                <a:latin typeface="Arial" pitchFamily="34" charset="0"/>
                <a:cs typeface="Arial" pitchFamily="34" charset="0"/>
              </a:rPr>
              <a:t>Mức</a:t>
            </a:r>
            <a:r>
              <a:rPr lang="en-US" sz="2400" b="1" i="1" dirty="0">
                <a:latin typeface="Arial" pitchFamily="34" charset="0"/>
                <a:cs typeface="Arial" pitchFamily="34" charset="0"/>
              </a:rPr>
              <a:t> </a:t>
            </a:r>
            <a:r>
              <a:rPr lang="en-US" sz="2400" b="1" i="1" dirty="0" err="1">
                <a:latin typeface="Arial" pitchFamily="34" charset="0"/>
                <a:cs typeface="Arial" pitchFamily="34" charset="0"/>
              </a:rPr>
              <a:t>hỗ</a:t>
            </a:r>
            <a:r>
              <a:rPr lang="en-US" sz="2400" b="1" i="1" dirty="0">
                <a:latin typeface="Arial" pitchFamily="34" charset="0"/>
                <a:cs typeface="Arial" pitchFamily="34" charset="0"/>
              </a:rPr>
              <a:t> </a:t>
            </a:r>
            <a:r>
              <a:rPr lang="en-US" sz="2400" b="1" i="1" dirty="0" err="1">
                <a:latin typeface="Arial" pitchFamily="34" charset="0"/>
                <a:cs typeface="Arial" pitchFamily="34" charset="0"/>
              </a:rPr>
              <a:t>trợ</a:t>
            </a:r>
            <a:r>
              <a:rPr lang="en-US" sz="2400" b="1" i="1" dirty="0">
                <a:latin typeface="Arial" pitchFamily="34" charset="0"/>
                <a:cs typeface="Arial" pitchFamily="34" charset="0"/>
              </a:rPr>
              <a:t> </a:t>
            </a:r>
            <a:r>
              <a:rPr lang="en-US" sz="2400" i="1" dirty="0" err="1">
                <a:latin typeface="Arial" pitchFamily="34" charset="0"/>
                <a:cs typeface="Arial" pitchFamily="34" charset="0"/>
              </a:rPr>
              <a:t>áp</a:t>
            </a:r>
            <a:r>
              <a:rPr lang="en-US" sz="2400" i="1" dirty="0">
                <a:latin typeface="Arial" pitchFamily="34" charset="0"/>
                <a:cs typeface="Arial" pitchFamily="34" charset="0"/>
              </a:rPr>
              <a:t> </a:t>
            </a:r>
            <a:r>
              <a:rPr lang="en-US" sz="2400" i="1" dirty="0" err="1">
                <a:latin typeface="Arial" pitchFamily="34" charset="0"/>
                <a:cs typeface="Arial" pitchFamily="34" charset="0"/>
              </a:rPr>
              <a:t>dụng</a:t>
            </a:r>
            <a:r>
              <a:rPr lang="en-US" sz="2400" i="1" dirty="0">
                <a:latin typeface="Arial" pitchFamily="34" charset="0"/>
                <a:cs typeface="Arial" pitchFamily="34" charset="0"/>
              </a:rPr>
              <a:t>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những</a:t>
            </a:r>
            <a:r>
              <a:rPr lang="en-US" sz="2400" i="1" dirty="0">
                <a:latin typeface="Arial" pitchFamily="34" charset="0"/>
                <a:cs typeface="Arial" pitchFamily="34" charset="0"/>
              </a:rPr>
              <a:t> </a:t>
            </a:r>
            <a:r>
              <a:rPr lang="en-US" sz="2400" i="1" dirty="0" err="1">
                <a:latin typeface="Arial" pitchFamily="34" charset="0"/>
                <a:cs typeface="Arial" pitchFamily="34" charset="0"/>
              </a:rPr>
              <a:t>đối</a:t>
            </a:r>
            <a:r>
              <a:rPr lang="en-US" sz="2400" i="1" dirty="0">
                <a:latin typeface="Arial" pitchFamily="34" charset="0"/>
                <a:cs typeface="Arial" pitchFamily="34" charset="0"/>
              </a:rPr>
              <a:t> </a:t>
            </a:r>
            <a:r>
              <a:rPr lang="en-US" sz="2400" i="1" dirty="0" err="1">
                <a:latin typeface="Arial" pitchFamily="34" charset="0"/>
                <a:cs typeface="Arial" pitchFamily="34" charset="0"/>
              </a:rPr>
              <a:t>tượng</a:t>
            </a:r>
            <a:r>
              <a:rPr lang="en-US" sz="2400" i="1" dirty="0">
                <a:latin typeface="Arial" pitchFamily="34" charset="0"/>
                <a:cs typeface="Arial" pitchFamily="34" charset="0"/>
              </a:rPr>
              <a:t> </a:t>
            </a:r>
            <a:r>
              <a:rPr lang="en-US" sz="2400" i="1" dirty="0" err="1">
                <a:latin typeface="Arial" pitchFamily="34" charset="0"/>
                <a:cs typeface="Arial" pitchFamily="34" charset="0"/>
              </a:rPr>
              <a:t>tham</a:t>
            </a:r>
            <a:r>
              <a:rPr lang="en-US" sz="2400" i="1" dirty="0">
                <a:latin typeface="Arial" pitchFamily="34" charset="0"/>
                <a:cs typeface="Arial" pitchFamily="34" charset="0"/>
              </a:rPr>
              <a:t> </a:t>
            </a:r>
            <a:r>
              <a:rPr lang="en-US" sz="2400" i="1" dirty="0" err="1">
                <a:latin typeface="Arial" pitchFamily="34" charset="0"/>
                <a:cs typeface="Arial" pitchFamily="34" charset="0"/>
              </a:rPr>
              <a:t>gia</a:t>
            </a:r>
            <a:r>
              <a:rPr lang="en-US" sz="2400" i="1" dirty="0">
                <a:latin typeface="Arial" pitchFamily="34" charset="0"/>
                <a:cs typeface="Arial" pitchFamily="34" charset="0"/>
              </a:rPr>
              <a:t> </a:t>
            </a:r>
            <a:r>
              <a:rPr lang="en-US" sz="2400" i="1" dirty="0" err="1">
                <a:latin typeface="Arial" pitchFamily="34" charset="0"/>
                <a:cs typeface="Arial" pitchFamily="34" charset="0"/>
              </a:rPr>
              <a:t>vào</a:t>
            </a:r>
            <a:r>
              <a:rPr lang="en-US" sz="2400" i="1" dirty="0">
                <a:latin typeface="Arial" pitchFamily="34" charset="0"/>
                <a:cs typeface="Arial" pitchFamily="34" charset="0"/>
              </a:rPr>
              <a:t> </a:t>
            </a:r>
            <a:r>
              <a:rPr lang="en-US" sz="2400" i="1" dirty="0" err="1">
                <a:latin typeface="Arial" pitchFamily="34" charset="0"/>
                <a:cs typeface="Arial" pitchFamily="34" charset="0"/>
              </a:rPr>
              <a:t>hoạt</a:t>
            </a:r>
            <a:r>
              <a:rPr lang="en-US" sz="2400" i="1" dirty="0">
                <a:latin typeface="Arial" pitchFamily="34" charset="0"/>
                <a:cs typeface="Arial" pitchFamily="34" charset="0"/>
              </a:rPr>
              <a:t> </a:t>
            </a:r>
            <a:r>
              <a:rPr lang="en-US" sz="2400" i="1" dirty="0" err="1">
                <a:latin typeface="Arial" pitchFamily="34" charset="0"/>
                <a:cs typeface="Arial" pitchFamily="34" charset="0"/>
              </a:rPr>
              <a:t>động</a:t>
            </a:r>
            <a:r>
              <a:rPr lang="en-US" sz="2400" i="1" dirty="0">
                <a:latin typeface="Arial" pitchFamily="34" charset="0"/>
                <a:cs typeface="Arial" pitchFamily="34" charset="0"/>
              </a:rPr>
              <a:t> </a:t>
            </a:r>
            <a:r>
              <a:rPr lang="en-US" sz="2400" i="1" dirty="0" err="1">
                <a:latin typeface="Arial" pitchFamily="34" charset="0"/>
                <a:cs typeface="Arial" pitchFamily="34" charset="0"/>
              </a:rPr>
              <a:t>chăm</a:t>
            </a:r>
            <a:r>
              <a:rPr lang="en-US" sz="2400" i="1" dirty="0">
                <a:latin typeface="Arial" pitchFamily="34" charset="0"/>
                <a:cs typeface="Arial" pitchFamily="34" charset="0"/>
              </a:rPr>
              <a:t> </a:t>
            </a:r>
            <a:r>
              <a:rPr lang="en-US" sz="2400" i="1" dirty="0" err="1">
                <a:latin typeface="Arial" pitchFamily="34" charset="0"/>
                <a:cs typeface="Arial" pitchFamily="34" charset="0"/>
              </a:rPr>
              <a:t>sóc</a:t>
            </a:r>
            <a:r>
              <a:rPr lang="en-US" sz="2400" i="1" dirty="0">
                <a:latin typeface="Arial" pitchFamily="34" charset="0"/>
                <a:cs typeface="Arial" pitchFamily="34" charset="0"/>
              </a:rPr>
              <a:t>, </a:t>
            </a:r>
            <a:r>
              <a:rPr lang="en-US" sz="2400" i="1" dirty="0" err="1">
                <a:latin typeface="Arial" pitchFamily="34" charset="0"/>
                <a:cs typeface="Arial" pitchFamily="34" charset="0"/>
              </a:rPr>
              <a:t>giáo</a:t>
            </a:r>
            <a:r>
              <a:rPr lang="en-US" sz="2400" i="1" dirty="0">
                <a:latin typeface="Arial" pitchFamily="34" charset="0"/>
                <a:cs typeface="Arial" pitchFamily="34" charset="0"/>
              </a:rPr>
              <a:t> </a:t>
            </a:r>
            <a:r>
              <a:rPr lang="en-US" sz="2400" i="1" dirty="0" err="1">
                <a:latin typeface="Arial" pitchFamily="34" charset="0"/>
                <a:cs typeface="Arial" pitchFamily="34" charset="0"/>
              </a:rPr>
              <a:t>dục</a:t>
            </a:r>
            <a:r>
              <a:rPr lang="en-US" sz="2400" i="1" dirty="0">
                <a:latin typeface="Arial" pitchFamily="34" charset="0"/>
                <a:cs typeface="Arial" pitchFamily="34" charset="0"/>
              </a:rPr>
              <a:t> </a:t>
            </a:r>
            <a:r>
              <a:rPr lang="en-US" sz="2400" i="1" dirty="0" err="1">
                <a:latin typeface="Arial" pitchFamily="34" charset="0"/>
                <a:cs typeface="Arial" pitchFamily="34" charset="0"/>
              </a:rPr>
              <a:t>trẻ</a:t>
            </a:r>
            <a:r>
              <a:rPr lang="en-US" sz="2400" i="1" dirty="0">
                <a:latin typeface="Arial" pitchFamily="34" charset="0"/>
                <a:cs typeface="Arial" pitchFamily="34" charset="0"/>
              </a:rPr>
              <a:t> ở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sở</a:t>
            </a:r>
            <a:r>
              <a:rPr lang="en-US" sz="2400" i="1" dirty="0">
                <a:latin typeface="Arial" pitchFamily="34" charset="0"/>
                <a:cs typeface="Arial" pitchFamily="34" charset="0"/>
              </a:rPr>
              <a:t> GDMN </a:t>
            </a:r>
            <a:r>
              <a:rPr lang="en-US" sz="2400" i="1" dirty="0" err="1">
                <a:latin typeface="Arial" pitchFamily="34" charset="0"/>
                <a:cs typeface="Arial" pitchFamily="34" charset="0"/>
              </a:rPr>
              <a:t>có</a:t>
            </a:r>
            <a:r>
              <a:rPr lang="en-US" sz="2400" i="1" dirty="0">
                <a:latin typeface="Arial" pitchFamily="34" charset="0"/>
                <a:cs typeface="Arial" pitchFamily="34" charset="0"/>
              </a:rPr>
              <a:t> </a:t>
            </a:r>
            <a:r>
              <a:rPr lang="en-US" sz="2400" i="1" dirty="0" err="1">
                <a:latin typeface="Arial" pitchFamily="34" charset="0"/>
                <a:cs typeface="Arial" pitchFamily="34" charset="0"/>
              </a:rPr>
              <a:t>nguy</a:t>
            </a:r>
            <a:r>
              <a:rPr lang="en-US" sz="2400" i="1" dirty="0">
                <a:latin typeface="Arial" pitchFamily="34" charset="0"/>
                <a:cs typeface="Arial" pitchFamily="34" charset="0"/>
              </a:rPr>
              <a:t>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bị</a:t>
            </a:r>
            <a:r>
              <a:rPr lang="en-US" sz="2400" i="1" dirty="0">
                <a:latin typeface="Arial" pitchFamily="34" charset="0"/>
                <a:cs typeface="Arial" pitchFamily="34" charset="0"/>
              </a:rPr>
              <a:t>  BLHĐ:</a:t>
            </a:r>
          </a:p>
        </p:txBody>
      </p:sp>
      <p:sp>
        <p:nvSpPr>
          <p:cNvPr id="3" name="Rectangle 2"/>
          <p:cNvSpPr/>
          <p:nvPr/>
        </p:nvSpPr>
        <p:spPr>
          <a:xfrm>
            <a:off x="2819400" y="1981200"/>
            <a:ext cx="5867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Phát </a:t>
            </a:r>
            <a:r>
              <a:rPr lang="vi-VN" sz="2200" dirty="0">
                <a:latin typeface="Arial" pitchFamily="34" charset="0"/>
                <a:cs typeface="Arial" pitchFamily="34" charset="0"/>
              </a:rPr>
              <a:t>hiện kịp thời </a:t>
            </a:r>
            <a:r>
              <a:rPr lang="en-US" sz="2200" dirty="0" err="1">
                <a:latin typeface="Arial" pitchFamily="34" charset="0"/>
                <a:cs typeface="Arial" pitchFamily="34" charset="0"/>
              </a:rPr>
              <a:t>các</a:t>
            </a:r>
            <a:r>
              <a:rPr lang="vi-VN" sz="2200" dirty="0">
                <a:latin typeface="Arial" pitchFamily="34" charset="0"/>
                <a:cs typeface="Arial" pitchFamily="34" charset="0"/>
              </a:rPr>
              <a:t> hành vi gây gổ, có nguy cơ gây </a:t>
            </a:r>
            <a:r>
              <a:rPr lang="en-US" sz="2200" dirty="0" smtClean="0">
                <a:latin typeface="Arial" pitchFamily="34" charset="0"/>
                <a:cs typeface="Arial" pitchFamily="34" charset="0"/>
              </a:rPr>
              <a:t>BLHĐ</a:t>
            </a:r>
            <a:r>
              <a:rPr lang="en-US" sz="2200" dirty="0">
                <a:latin typeface="Arial" pitchFamily="34" charset="0"/>
                <a:cs typeface="Arial" pitchFamily="34" charset="0"/>
              </a:rPr>
              <a:t>.</a:t>
            </a:r>
            <a:r>
              <a:rPr lang="vi-VN" sz="2200" dirty="0" smtClean="0">
                <a:latin typeface="Arial" pitchFamily="34" charset="0"/>
                <a:cs typeface="Arial" pitchFamily="34" charset="0"/>
              </a:rPr>
              <a:t> </a:t>
            </a:r>
            <a:endParaRPr lang="en-US" sz="2200" dirty="0">
              <a:latin typeface="Arial" pitchFamily="34" charset="0"/>
              <a:cs typeface="Arial" pitchFamily="34" charset="0"/>
            </a:endParaRPr>
          </a:p>
        </p:txBody>
      </p:sp>
      <p:sp>
        <p:nvSpPr>
          <p:cNvPr id="5" name="Rectangle 4"/>
          <p:cNvSpPr/>
          <p:nvPr/>
        </p:nvSpPr>
        <p:spPr>
          <a:xfrm>
            <a:off x="2892588" y="3135852"/>
            <a:ext cx="5819222"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200" dirty="0">
                <a:latin typeface="Arial" pitchFamily="34" charset="0"/>
                <a:cs typeface="Arial" pitchFamily="34" charset="0"/>
              </a:rPr>
              <a:t>Đánh giá mức độ nguy cơ, hình thức bạo </a:t>
            </a:r>
            <a:r>
              <a:rPr lang="vi-VN" sz="2200" dirty="0" smtClean="0">
                <a:latin typeface="Arial" pitchFamily="34" charset="0"/>
                <a:cs typeface="Arial" pitchFamily="34" charset="0"/>
              </a:rPr>
              <a:t>lực</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6" name="Rectangle 5"/>
          <p:cNvSpPr/>
          <p:nvPr/>
        </p:nvSpPr>
        <p:spPr>
          <a:xfrm>
            <a:off x="2892588" y="3962400"/>
            <a:ext cx="58674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Cảnh</a:t>
            </a:r>
            <a:r>
              <a:rPr lang="en-US" sz="2200" dirty="0" smtClean="0">
                <a:latin typeface="Arial" pitchFamily="34" charset="0"/>
                <a:cs typeface="Arial" pitchFamily="34" charset="0"/>
              </a:rPr>
              <a:t> </a:t>
            </a:r>
            <a:r>
              <a:rPr lang="en-US" sz="2200" dirty="0" err="1">
                <a:latin typeface="Arial" pitchFamily="34" charset="0"/>
                <a:cs typeface="Arial" pitchFamily="34" charset="0"/>
              </a:rPr>
              <a:t>báo</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nguy</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err="1">
                <a:latin typeface="Arial" pitchFamily="34" charset="0"/>
                <a:cs typeface="Arial" pitchFamily="34" charset="0"/>
              </a:rPr>
              <a:t>em</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bao</a:t>
            </a:r>
            <a:r>
              <a:rPr lang="en-US" sz="2200" dirty="0">
                <a:latin typeface="Arial" pitchFamily="34" charset="0"/>
                <a:cs typeface="Arial" pitchFamily="34" charset="0"/>
              </a:rPr>
              <a:t> </a:t>
            </a:r>
            <a:r>
              <a:rPr lang="en-US" sz="2200" dirty="0" err="1">
                <a:latin typeface="Arial" pitchFamily="34" charset="0"/>
                <a:cs typeface="Arial" pitchFamily="34" charset="0"/>
              </a:rPr>
              <a:t>lực</a:t>
            </a:r>
            <a:r>
              <a:rPr lang="en-US" sz="2200" dirty="0">
                <a:latin typeface="Arial" pitchFamily="34" charset="0"/>
                <a:cs typeface="Arial" pitchFamily="34" charset="0"/>
              </a:rPr>
              <a:t>; </a:t>
            </a:r>
            <a:r>
              <a:rPr lang="en-US" sz="2200" dirty="0" err="1">
                <a:latin typeface="Arial" pitchFamily="34" charset="0"/>
                <a:cs typeface="Arial" pitchFamily="34" charset="0"/>
              </a:rPr>
              <a:t>tư</a:t>
            </a:r>
            <a:r>
              <a:rPr lang="en-US" sz="2200" dirty="0">
                <a:latin typeface="Arial" pitchFamily="34" charset="0"/>
                <a:cs typeface="Arial" pitchFamily="34" charset="0"/>
              </a:rPr>
              <a:t> </a:t>
            </a:r>
            <a:r>
              <a:rPr lang="en-US" sz="2200" dirty="0" err="1">
                <a:latin typeface="Arial" pitchFamily="34" charset="0"/>
                <a:cs typeface="Arial" pitchFamily="34" charset="0"/>
              </a:rPr>
              <a:t>vấn</a:t>
            </a:r>
            <a:r>
              <a:rPr lang="en-US" sz="2200" dirty="0">
                <a:latin typeface="Arial" pitchFamily="34" charset="0"/>
                <a:cs typeface="Arial" pitchFamily="34" charset="0"/>
              </a:rPr>
              <a:t> </a:t>
            </a:r>
            <a:r>
              <a:rPr lang="en-US" sz="2200" dirty="0" err="1">
                <a:latin typeface="Arial" pitchFamily="34" charset="0"/>
                <a:cs typeface="Arial" pitchFamily="34" charset="0"/>
              </a:rPr>
              <a:t>kiến</a:t>
            </a:r>
            <a:r>
              <a:rPr lang="en-US" sz="2200" dirty="0">
                <a:latin typeface="Arial" pitchFamily="34" charset="0"/>
                <a:cs typeface="Arial" pitchFamily="34" charset="0"/>
              </a:rPr>
              <a:t> </a:t>
            </a:r>
            <a:r>
              <a:rPr lang="en-US" sz="2200" dirty="0" err="1">
                <a:latin typeface="Arial" pitchFamily="34" charset="0"/>
                <a:cs typeface="Arial" pitchFamily="34" charset="0"/>
              </a:rPr>
              <a:t>thức</a:t>
            </a:r>
            <a:r>
              <a:rPr lang="en-US" sz="2200" dirty="0">
                <a:latin typeface="Arial" pitchFamily="34" charset="0"/>
                <a:cs typeface="Arial" pitchFamily="34" charset="0"/>
              </a:rPr>
              <a:t>, </a:t>
            </a:r>
            <a:r>
              <a:rPr lang="en-US" sz="2200" dirty="0" err="1">
                <a:latin typeface="Arial" pitchFamily="34" charset="0"/>
                <a:cs typeface="Arial" pitchFamily="34" charset="0"/>
              </a:rPr>
              <a:t>kĩ</a:t>
            </a:r>
            <a:r>
              <a:rPr lang="en-US" sz="2200" dirty="0">
                <a:latin typeface="Arial" pitchFamily="34" charset="0"/>
                <a:cs typeface="Arial" pitchFamily="34" charset="0"/>
              </a:rPr>
              <a:t> </a:t>
            </a:r>
            <a:r>
              <a:rPr lang="en-US" sz="2200" dirty="0" err="1">
                <a:latin typeface="Arial" pitchFamily="34" charset="0"/>
                <a:cs typeface="Arial" pitchFamily="34" charset="0"/>
              </a:rPr>
              <a:t>năng</a:t>
            </a:r>
            <a:r>
              <a:rPr lang="en-US" sz="2200" dirty="0">
                <a:latin typeface="Arial" pitchFamily="34" charset="0"/>
                <a:cs typeface="Arial" pitchFamily="34" charset="0"/>
              </a:rPr>
              <a:t>, </a:t>
            </a:r>
            <a:r>
              <a:rPr lang="en-US" sz="2200" dirty="0" err="1">
                <a:latin typeface="Arial" pitchFamily="34" charset="0"/>
                <a:cs typeface="Arial" pitchFamily="34" charset="0"/>
              </a:rPr>
              <a:t>biện</a:t>
            </a:r>
            <a:r>
              <a:rPr lang="en-US" sz="2200" dirty="0">
                <a:latin typeface="Arial" pitchFamily="34" charset="0"/>
                <a:cs typeface="Arial" pitchFamily="34" charset="0"/>
              </a:rPr>
              <a:t> </a:t>
            </a:r>
            <a:r>
              <a:rPr lang="en-US" sz="2200" dirty="0" err="1">
                <a:latin typeface="Arial" pitchFamily="34" charset="0"/>
                <a:cs typeface="Arial" pitchFamily="34" charset="0"/>
              </a:rPr>
              <a:t>pháp</a:t>
            </a:r>
            <a:r>
              <a:rPr lang="en-US" sz="2200" dirty="0">
                <a:latin typeface="Arial" pitchFamily="34" charset="0"/>
                <a:cs typeface="Arial" pitchFamily="34" charset="0"/>
              </a:rPr>
              <a:t> can </a:t>
            </a:r>
            <a:r>
              <a:rPr lang="en-US" sz="2200" dirty="0" err="1" smtClean="0">
                <a:latin typeface="Arial" pitchFamily="34" charset="0"/>
                <a:cs typeface="Arial" pitchFamily="34" charset="0"/>
              </a:rPr>
              <a:t>thiệp</a:t>
            </a:r>
            <a:r>
              <a:rPr lang="en-US" sz="2200" dirty="0" smtClean="0">
                <a:latin typeface="Arial" pitchFamily="34" charset="0"/>
                <a:cs typeface="Arial" pitchFamily="34" charset="0"/>
              </a:rPr>
              <a:t>. </a:t>
            </a:r>
            <a:endParaRPr lang="en-US" sz="2200" dirty="0">
              <a:latin typeface="Arial" pitchFamily="34" charset="0"/>
              <a:cs typeface="Arial" pitchFamily="34" charset="0"/>
            </a:endParaRPr>
          </a:p>
        </p:txBody>
      </p:sp>
      <p:cxnSp>
        <p:nvCxnSpPr>
          <p:cNvPr id="8" name="Straight Arrow Connector 7"/>
          <p:cNvCxnSpPr>
            <a:endCxn id="3" idx="1"/>
          </p:cNvCxnSpPr>
          <p:nvPr/>
        </p:nvCxnSpPr>
        <p:spPr>
          <a:xfrm flipV="1">
            <a:off x="2133600" y="2365921"/>
            <a:ext cx="685800" cy="1200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1"/>
          </p:cNvCxnSpPr>
          <p:nvPr/>
        </p:nvCxnSpPr>
        <p:spPr>
          <a:xfrm flipV="1">
            <a:off x="2122081" y="3520573"/>
            <a:ext cx="770507" cy="128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1"/>
          </p:cNvCxnSpPr>
          <p:nvPr/>
        </p:nvCxnSpPr>
        <p:spPr>
          <a:xfrm>
            <a:off x="2133600" y="3649543"/>
            <a:ext cx="758988" cy="697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2114107" y="3649543"/>
            <a:ext cx="778481" cy="1840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2209800"/>
            <a:ext cx="1981200"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latin typeface="Arial" pitchFamily="34" charset="0"/>
                <a:cs typeface="Arial" pitchFamily="34" charset="0"/>
              </a:rPr>
              <a:t>Xử</a:t>
            </a:r>
            <a:r>
              <a:rPr lang="en-US" sz="2400" b="1" dirty="0">
                <a:latin typeface="Arial" pitchFamily="34" charset="0"/>
                <a:cs typeface="Arial" pitchFamily="34" charset="0"/>
              </a:rPr>
              <a:t> </a:t>
            </a:r>
            <a:r>
              <a:rPr lang="en-US" sz="2400" b="1" dirty="0" err="1">
                <a:latin typeface="Arial" pitchFamily="34" charset="0"/>
                <a:cs typeface="Arial" pitchFamily="34" charset="0"/>
              </a:rPr>
              <a:t>lý</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tình</a:t>
            </a:r>
            <a:r>
              <a:rPr lang="en-US" sz="2400" b="1" dirty="0">
                <a:latin typeface="Arial" pitchFamily="34" charset="0"/>
                <a:cs typeface="Arial" pitchFamily="34" charset="0"/>
              </a:rPr>
              <a:t> </a:t>
            </a:r>
            <a:r>
              <a:rPr lang="en-US" sz="2400" b="1" dirty="0" err="1">
                <a:latin typeface="Arial" pitchFamily="34" charset="0"/>
                <a:cs typeface="Arial" pitchFamily="34" charset="0"/>
              </a:rPr>
              <a:t>huống</a:t>
            </a:r>
            <a:r>
              <a:rPr lang="en-US" sz="2400" b="1" dirty="0">
                <a:latin typeface="Arial" pitchFamily="34" charset="0"/>
                <a:cs typeface="Arial" pitchFamily="34" charset="0"/>
              </a:rPr>
              <a:t> </a:t>
            </a:r>
            <a:r>
              <a:rPr lang="en-US" sz="2400" b="1" dirty="0" smtClean="0">
                <a:latin typeface="Arial" pitchFamily="34" charset="0"/>
                <a:cs typeface="Arial" pitchFamily="34" charset="0"/>
              </a:rPr>
              <a:t>BLHĐ</a:t>
            </a:r>
          </a:p>
          <a:p>
            <a:pPr algn="ctr"/>
            <a:r>
              <a:rPr lang="en-US" sz="2000" i="1" dirty="0" err="1">
                <a:latin typeface="Arial" pitchFamily="34" charset="0"/>
                <a:cs typeface="Arial" pitchFamily="34" charset="0"/>
              </a:rPr>
              <a:t>Đ</a:t>
            </a:r>
            <a:r>
              <a:rPr lang="en-US" sz="2000" i="1" dirty="0" err="1" smtClean="0">
                <a:latin typeface="Arial" pitchFamily="34" charset="0"/>
                <a:cs typeface="Arial" pitchFamily="34" charset="0"/>
              </a:rPr>
              <a:t>iều</a:t>
            </a:r>
            <a:r>
              <a:rPr lang="en-US" sz="2000" i="1" dirty="0" smtClean="0">
                <a:latin typeface="Arial" pitchFamily="34" charset="0"/>
                <a:cs typeface="Arial" pitchFamily="34" charset="0"/>
              </a:rPr>
              <a:t> </a:t>
            </a:r>
            <a:r>
              <a:rPr lang="en-US" sz="2000" i="1" dirty="0">
                <a:latin typeface="Arial" pitchFamily="34" charset="0"/>
                <a:cs typeface="Arial" pitchFamily="34" charset="0"/>
              </a:rPr>
              <a:t>6 </a:t>
            </a:r>
            <a:r>
              <a:rPr lang="en-US" sz="2000" i="1" dirty="0" err="1">
                <a:latin typeface="Arial" pitchFamily="34" charset="0"/>
                <a:cs typeface="Arial" pitchFamily="34" charset="0"/>
              </a:rPr>
              <a:t>Nghị</a:t>
            </a:r>
            <a:r>
              <a:rPr lang="en-US" sz="2000" i="1" dirty="0">
                <a:latin typeface="Arial" pitchFamily="34" charset="0"/>
                <a:cs typeface="Arial" pitchFamily="34" charset="0"/>
              </a:rPr>
              <a:t> </a:t>
            </a:r>
            <a:r>
              <a:rPr lang="en-US" sz="2000" i="1" dirty="0" err="1">
                <a:latin typeface="Arial" pitchFamily="34" charset="0"/>
                <a:cs typeface="Arial" pitchFamily="34" charset="0"/>
              </a:rPr>
              <a:t>định</a:t>
            </a:r>
            <a:r>
              <a:rPr lang="en-US" sz="2000" i="1" dirty="0">
                <a:latin typeface="Arial" pitchFamily="34" charset="0"/>
                <a:cs typeface="Arial" pitchFamily="34" charset="0"/>
              </a:rPr>
              <a:t> 80/2017 NĐCP </a:t>
            </a:r>
          </a:p>
          <a:p>
            <a:pPr algn="ctr"/>
            <a:r>
              <a:rPr lang="en-US" sz="2000" i="1" dirty="0" err="1" smtClean="0">
                <a:latin typeface="Arial" pitchFamily="34" charset="0"/>
                <a:cs typeface="Arial" pitchFamily="34" charset="0"/>
              </a:rPr>
              <a:t>Điều</a:t>
            </a:r>
            <a:r>
              <a:rPr lang="en-US" sz="2000" i="1" dirty="0" smtClean="0">
                <a:latin typeface="Arial" pitchFamily="34" charset="0"/>
                <a:cs typeface="Arial" pitchFamily="34" charset="0"/>
              </a:rPr>
              <a:t> 48,49 </a:t>
            </a:r>
            <a:r>
              <a:rPr lang="en-US" sz="2000" i="1" dirty="0" err="1" smtClean="0">
                <a:latin typeface="Arial" pitchFamily="34" charset="0"/>
                <a:cs typeface="Arial" pitchFamily="34" charset="0"/>
              </a:rPr>
              <a:t>Luật</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trẻ</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em</a:t>
            </a:r>
            <a:r>
              <a:rPr lang="en-US" sz="2000" i="1" dirty="0" smtClean="0">
                <a:latin typeface="Arial" pitchFamily="34" charset="0"/>
                <a:cs typeface="Arial" pitchFamily="34" charset="0"/>
              </a:rPr>
              <a:t>  </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9297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animBg="1"/>
      <p:bldP spid="6"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191000"/>
            <a:ext cx="6629400"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defRPr sz="2200" b="1" i="1">
                <a:latin typeface="Arial" pitchFamily="34" charset="0"/>
                <a:cs typeface="Arial" pitchFamily="34" charset="0"/>
              </a:defRPr>
            </a:lvl1pPr>
          </a:lstStyle>
          <a:p>
            <a:pPr algn="just"/>
            <a:r>
              <a:rPr lang="en-US" b="0" i="0" dirty="0" smtClean="0"/>
              <a:t>- </a:t>
            </a:r>
            <a:r>
              <a:rPr lang="vi-VN" b="0" i="0" dirty="0"/>
              <a:t>Thông báo kịp thời với gia đình người học để phối hợp xử lý</a:t>
            </a:r>
            <a:r>
              <a:rPr lang="vi-VN" b="0" dirty="0"/>
              <a:t>; trường h</a:t>
            </a:r>
            <a:r>
              <a:rPr lang="en-US" b="0" dirty="0"/>
              <a:t>ợ</a:t>
            </a:r>
            <a:r>
              <a:rPr lang="vi-VN" b="0" dirty="0"/>
              <a:t>p vụ việc vượt quá khả năng giải quyết của </a:t>
            </a:r>
            <a:r>
              <a:rPr lang="en-US" b="0" dirty="0"/>
              <a:t>CSGD</a:t>
            </a:r>
            <a:r>
              <a:rPr lang="vi-VN" b="0" dirty="0"/>
              <a:t> thì thông báo kịp thời với cơ quan công an, Ủy ban nhân dân xã, phường, thị trấn và các cơ quan liên quan để phối hợp xử lý theo quy định của pháp luật.</a:t>
            </a:r>
            <a:endParaRPr lang="en-US" b="0" dirty="0"/>
          </a:p>
        </p:txBody>
      </p:sp>
      <p:sp>
        <p:nvSpPr>
          <p:cNvPr id="6" name="Rectangle 5"/>
          <p:cNvSpPr/>
          <p:nvPr/>
        </p:nvSpPr>
        <p:spPr>
          <a:xfrm>
            <a:off x="2595230" y="1828800"/>
            <a:ext cx="6096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200" dirty="0">
                <a:latin typeface="Arial" pitchFamily="34" charset="0"/>
                <a:cs typeface="Arial" pitchFamily="34" charset="0"/>
              </a:rPr>
              <a:t>Đánh giá sơ bộ về mức độ tổn hại, đưa ra nhận </a:t>
            </a:r>
            <a:r>
              <a:rPr lang="vi-VN" sz="2200" dirty="0" smtClean="0">
                <a:latin typeface="Arial" pitchFamily="34" charset="0"/>
                <a:cs typeface="Arial" pitchFamily="34" charset="0"/>
              </a:rPr>
              <a:t>định</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7" name="Rectangle 6"/>
          <p:cNvSpPr/>
          <p:nvPr/>
        </p:nvSpPr>
        <p:spPr>
          <a:xfrm>
            <a:off x="2628900" y="2971800"/>
            <a:ext cx="60960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2200" dirty="0">
                <a:latin typeface="Arial" pitchFamily="34" charset="0"/>
                <a:cs typeface="Arial" pitchFamily="34" charset="0"/>
              </a:rPr>
              <a:t>Thực hiện ngay các biện pháp trợ giúp, chăm sóc y tế, tư vấn đối với người bị bạo </a:t>
            </a:r>
            <a:r>
              <a:rPr lang="vi-VN" sz="2200" dirty="0" smtClean="0">
                <a:latin typeface="Arial" pitchFamily="34" charset="0"/>
                <a:cs typeface="Arial" pitchFamily="34" charset="0"/>
              </a:rPr>
              <a:t>lực</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8" name="Rectangle 7"/>
          <p:cNvSpPr/>
          <p:nvPr/>
        </p:nvSpPr>
        <p:spPr>
          <a:xfrm>
            <a:off x="571500" y="301256"/>
            <a:ext cx="8153400" cy="830997"/>
          </a:xfrm>
          <a:prstGeom prst="rect">
            <a:avLst/>
          </a:prstGeom>
        </p:spPr>
        <p:txBody>
          <a:bodyPr wrap="square">
            <a:spAutoFit/>
          </a:bodyPr>
          <a:lstStyle/>
          <a:p>
            <a:pPr algn="just"/>
            <a:r>
              <a:rPr lang="en-US" sz="2400" b="1" i="1" dirty="0" err="1">
                <a:latin typeface="Arial" pitchFamily="34" charset="0"/>
                <a:cs typeface="Arial" pitchFamily="34" charset="0"/>
              </a:rPr>
              <a:t>Mức</a:t>
            </a:r>
            <a:r>
              <a:rPr lang="vi-VN" sz="2400" b="1" i="1" dirty="0">
                <a:latin typeface="Arial" pitchFamily="34" charset="0"/>
                <a:cs typeface="Arial" pitchFamily="34" charset="0"/>
              </a:rPr>
              <a:t> can thiệp </a:t>
            </a:r>
            <a:r>
              <a:rPr lang="vi-VN" sz="2400" i="1" dirty="0">
                <a:latin typeface="Arial" pitchFamily="34" charset="0"/>
                <a:cs typeface="Arial" pitchFamily="34" charset="0"/>
              </a:rPr>
              <a:t>khi xảy ra </a:t>
            </a:r>
            <a:r>
              <a:rPr lang="en-US" sz="2400" i="1" dirty="0">
                <a:latin typeface="Arial" pitchFamily="34" charset="0"/>
                <a:cs typeface="Arial" pitchFamily="34" charset="0"/>
              </a:rPr>
              <a:t>BLHĐ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những</a:t>
            </a:r>
            <a:r>
              <a:rPr lang="en-US" sz="2400" i="1" dirty="0">
                <a:latin typeface="Arial" pitchFamily="34" charset="0"/>
                <a:cs typeface="Arial" pitchFamily="34" charset="0"/>
              </a:rPr>
              <a:t> </a:t>
            </a:r>
            <a:r>
              <a:rPr lang="en-US" sz="2400" i="1" dirty="0" err="1">
                <a:latin typeface="Arial" pitchFamily="34" charset="0"/>
                <a:cs typeface="Arial" pitchFamily="34" charset="0"/>
              </a:rPr>
              <a:t>đối</a:t>
            </a:r>
            <a:r>
              <a:rPr lang="en-US" sz="2400" i="1" dirty="0">
                <a:latin typeface="Arial" pitchFamily="34" charset="0"/>
                <a:cs typeface="Arial" pitchFamily="34" charset="0"/>
              </a:rPr>
              <a:t> </a:t>
            </a:r>
            <a:r>
              <a:rPr lang="en-US" sz="2400" i="1" dirty="0" err="1">
                <a:latin typeface="Arial" pitchFamily="34" charset="0"/>
                <a:cs typeface="Arial" pitchFamily="34" charset="0"/>
              </a:rPr>
              <a:t>tượng</a:t>
            </a:r>
            <a:r>
              <a:rPr lang="en-US" sz="2400" i="1" dirty="0">
                <a:latin typeface="Arial" pitchFamily="34" charset="0"/>
                <a:cs typeface="Arial" pitchFamily="34" charset="0"/>
              </a:rPr>
              <a:t> </a:t>
            </a:r>
            <a:r>
              <a:rPr lang="en-US" sz="2400" i="1" dirty="0" err="1">
                <a:latin typeface="Arial" pitchFamily="34" charset="0"/>
                <a:cs typeface="Arial" pitchFamily="34" charset="0"/>
              </a:rPr>
              <a:t>tham</a:t>
            </a:r>
            <a:r>
              <a:rPr lang="en-US" sz="2400" i="1" dirty="0">
                <a:latin typeface="Arial" pitchFamily="34" charset="0"/>
                <a:cs typeface="Arial" pitchFamily="34" charset="0"/>
              </a:rPr>
              <a:t> </a:t>
            </a:r>
            <a:r>
              <a:rPr lang="en-US" sz="2400" i="1" dirty="0" err="1">
                <a:latin typeface="Arial" pitchFamily="34" charset="0"/>
                <a:cs typeface="Arial" pitchFamily="34" charset="0"/>
              </a:rPr>
              <a:t>gia</a:t>
            </a:r>
            <a:r>
              <a:rPr lang="en-US" sz="2400" i="1" dirty="0">
                <a:latin typeface="Arial" pitchFamily="34" charset="0"/>
                <a:cs typeface="Arial" pitchFamily="34" charset="0"/>
              </a:rPr>
              <a:t> </a:t>
            </a:r>
            <a:r>
              <a:rPr lang="en-US" sz="2400" i="1" dirty="0" err="1">
                <a:latin typeface="Arial" pitchFamily="34" charset="0"/>
                <a:cs typeface="Arial" pitchFamily="34" charset="0"/>
              </a:rPr>
              <a:t>vào</a:t>
            </a:r>
            <a:r>
              <a:rPr lang="en-US" sz="2400" i="1" dirty="0">
                <a:latin typeface="Arial" pitchFamily="34" charset="0"/>
                <a:cs typeface="Arial" pitchFamily="34" charset="0"/>
              </a:rPr>
              <a:t> </a:t>
            </a:r>
            <a:r>
              <a:rPr lang="en-US" sz="2400" i="1" dirty="0" err="1">
                <a:latin typeface="Arial" pitchFamily="34" charset="0"/>
                <a:cs typeface="Arial" pitchFamily="34" charset="0"/>
              </a:rPr>
              <a:t>hoạt</a:t>
            </a:r>
            <a:r>
              <a:rPr lang="en-US" sz="2400" i="1" dirty="0">
                <a:latin typeface="Arial" pitchFamily="34" charset="0"/>
                <a:cs typeface="Arial" pitchFamily="34" charset="0"/>
              </a:rPr>
              <a:t> </a:t>
            </a:r>
            <a:r>
              <a:rPr lang="en-US" sz="2400" i="1" dirty="0" err="1">
                <a:latin typeface="Arial" pitchFamily="34" charset="0"/>
                <a:cs typeface="Arial" pitchFamily="34" charset="0"/>
              </a:rPr>
              <a:t>động</a:t>
            </a:r>
            <a:r>
              <a:rPr lang="en-US" sz="2400" i="1" dirty="0">
                <a:latin typeface="Arial" pitchFamily="34" charset="0"/>
                <a:cs typeface="Arial" pitchFamily="34" charset="0"/>
              </a:rPr>
              <a:t> </a:t>
            </a:r>
            <a:r>
              <a:rPr lang="en-US" sz="2400" i="1" dirty="0" err="1">
                <a:latin typeface="Arial" pitchFamily="34" charset="0"/>
                <a:cs typeface="Arial" pitchFamily="34" charset="0"/>
              </a:rPr>
              <a:t>chăm</a:t>
            </a:r>
            <a:r>
              <a:rPr lang="en-US" sz="2400" i="1" dirty="0">
                <a:latin typeface="Arial" pitchFamily="34" charset="0"/>
                <a:cs typeface="Arial" pitchFamily="34" charset="0"/>
              </a:rPr>
              <a:t> </a:t>
            </a:r>
            <a:r>
              <a:rPr lang="en-US" sz="2400" i="1" dirty="0" err="1">
                <a:latin typeface="Arial" pitchFamily="34" charset="0"/>
                <a:cs typeface="Arial" pitchFamily="34" charset="0"/>
              </a:rPr>
              <a:t>sóc</a:t>
            </a:r>
            <a:r>
              <a:rPr lang="en-US" sz="2400" i="1" dirty="0">
                <a:latin typeface="Arial" pitchFamily="34" charset="0"/>
                <a:cs typeface="Arial" pitchFamily="34" charset="0"/>
              </a:rPr>
              <a:t>, </a:t>
            </a:r>
            <a:r>
              <a:rPr lang="en-US" sz="2400" i="1" dirty="0" err="1">
                <a:latin typeface="Arial" pitchFamily="34" charset="0"/>
                <a:cs typeface="Arial" pitchFamily="34" charset="0"/>
              </a:rPr>
              <a:t>giáo</a:t>
            </a:r>
            <a:r>
              <a:rPr lang="en-US" sz="2400" i="1" dirty="0">
                <a:latin typeface="Arial" pitchFamily="34" charset="0"/>
                <a:cs typeface="Arial" pitchFamily="34" charset="0"/>
              </a:rPr>
              <a:t> </a:t>
            </a:r>
            <a:r>
              <a:rPr lang="en-US" sz="2400" i="1" dirty="0" err="1">
                <a:latin typeface="Arial" pitchFamily="34" charset="0"/>
                <a:cs typeface="Arial" pitchFamily="34" charset="0"/>
              </a:rPr>
              <a:t>dục</a:t>
            </a:r>
            <a:r>
              <a:rPr lang="en-US" sz="2400" i="1" dirty="0">
                <a:latin typeface="Arial" pitchFamily="34" charset="0"/>
                <a:cs typeface="Arial" pitchFamily="34" charset="0"/>
              </a:rPr>
              <a:t> </a:t>
            </a:r>
            <a:r>
              <a:rPr lang="en-US" sz="2400" i="1" dirty="0" err="1">
                <a:latin typeface="Arial" pitchFamily="34" charset="0"/>
                <a:cs typeface="Arial" pitchFamily="34" charset="0"/>
              </a:rPr>
              <a:t>trẻ</a:t>
            </a:r>
            <a:r>
              <a:rPr lang="en-US" sz="2400" i="1" dirty="0">
                <a:latin typeface="Arial" pitchFamily="34" charset="0"/>
                <a:cs typeface="Arial" pitchFamily="34" charset="0"/>
              </a:rPr>
              <a:t> ở </a:t>
            </a:r>
            <a:r>
              <a:rPr lang="en-US" sz="2400" i="1" dirty="0" err="1">
                <a:latin typeface="Arial" pitchFamily="34" charset="0"/>
                <a:cs typeface="Arial" pitchFamily="34" charset="0"/>
              </a:rPr>
              <a:t>cơ</a:t>
            </a:r>
            <a:r>
              <a:rPr lang="en-US" sz="2400" i="1" dirty="0">
                <a:latin typeface="Arial" pitchFamily="34" charset="0"/>
                <a:cs typeface="Arial" pitchFamily="34" charset="0"/>
              </a:rPr>
              <a:t> </a:t>
            </a:r>
            <a:r>
              <a:rPr lang="en-US" sz="2400" i="1" dirty="0" err="1">
                <a:latin typeface="Arial" pitchFamily="34" charset="0"/>
                <a:cs typeface="Arial" pitchFamily="34" charset="0"/>
              </a:rPr>
              <a:t>sở</a:t>
            </a:r>
            <a:r>
              <a:rPr lang="en-US" sz="2400" i="1" dirty="0">
                <a:latin typeface="Arial" pitchFamily="34" charset="0"/>
                <a:cs typeface="Arial" pitchFamily="34" charset="0"/>
              </a:rPr>
              <a:t> GDMN:</a:t>
            </a:r>
            <a:endParaRPr lang="en-US" sz="2400" dirty="0">
              <a:latin typeface="Arial" pitchFamily="34" charset="0"/>
              <a:cs typeface="Arial" pitchFamily="34" charset="0"/>
            </a:endParaRPr>
          </a:p>
        </p:txBody>
      </p:sp>
      <p:cxnSp>
        <p:nvCxnSpPr>
          <p:cNvPr id="10" name="Straight Arrow Connector 9"/>
          <p:cNvCxnSpPr>
            <a:endCxn id="6" idx="1"/>
          </p:cNvCxnSpPr>
          <p:nvPr/>
        </p:nvCxnSpPr>
        <p:spPr>
          <a:xfrm flipV="1">
            <a:off x="1905000" y="2213521"/>
            <a:ext cx="690230" cy="986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3248247"/>
            <a:ext cx="497515" cy="1765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64685" y="3248247"/>
            <a:ext cx="690230" cy="1082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0820" y="1904998"/>
            <a:ext cx="1828800" cy="31085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err="1">
                <a:solidFill>
                  <a:srgbClr val="0070C0"/>
                </a:solidFill>
                <a:latin typeface="Arial" pitchFamily="34" charset="0"/>
                <a:cs typeface="Arial" pitchFamily="34" charset="0"/>
              </a:rPr>
              <a:t>Xử</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lý</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huống</a:t>
            </a:r>
            <a:r>
              <a:rPr lang="en-US" sz="2400" b="1" dirty="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BLHĐ</a:t>
            </a:r>
          </a:p>
          <a:p>
            <a:pPr algn="ctr"/>
            <a:r>
              <a:rPr lang="en-US" sz="2000" i="1" dirty="0" err="1">
                <a:latin typeface="Arial" pitchFamily="34" charset="0"/>
                <a:cs typeface="Arial" pitchFamily="34" charset="0"/>
              </a:rPr>
              <a:t>Đ</a:t>
            </a:r>
            <a:r>
              <a:rPr lang="en-US" sz="2000" i="1" dirty="0" err="1" smtClean="0">
                <a:latin typeface="Arial" pitchFamily="34" charset="0"/>
                <a:cs typeface="Arial" pitchFamily="34" charset="0"/>
              </a:rPr>
              <a:t>iều</a:t>
            </a:r>
            <a:r>
              <a:rPr lang="en-US" sz="2000" i="1" dirty="0" smtClean="0">
                <a:latin typeface="Arial" pitchFamily="34" charset="0"/>
                <a:cs typeface="Arial" pitchFamily="34" charset="0"/>
              </a:rPr>
              <a:t> </a:t>
            </a:r>
            <a:r>
              <a:rPr lang="en-US" sz="2000" i="1" dirty="0">
                <a:latin typeface="Arial" pitchFamily="34" charset="0"/>
                <a:cs typeface="Arial" pitchFamily="34" charset="0"/>
              </a:rPr>
              <a:t>6 </a:t>
            </a:r>
            <a:r>
              <a:rPr lang="en-US" sz="2000" i="1" dirty="0" err="1">
                <a:latin typeface="Arial" pitchFamily="34" charset="0"/>
                <a:cs typeface="Arial" pitchFamily="34" charset="0"/>
              </a:rPr>
              <a:t>Nghị</a:t>
            </a:r>
            <a:r>
              <a:rPr lang="en-US" sz="2000" i="1" dirty="0">
                <a:latin typeface="Arial" pitchFamily="34" charset="0"/>
                <a:cs typeface="Arial" pitchFamily="34" charset="0"/>
              </a:rPr>
              <a:t> </a:t>
            </a:r>
            <a:r>
              <a:rPr lang="en-US" sz="2000" i="1" dirty="0" err="1">
                <a:latin typeface="Arial" pitchFamily="34" charset="0"/>
                <a:cs typeface="Arial" pitchFamily="34" charset="0"/>
              </a:rPr>
              <a:t>định</a:t>
            </a:r>
            <a:r>
              <a:rPr lang="en-US" sz="2000" i="1" dirty="0">
                <a:latin typeface="Arial" pitchFamily="34" charset="0"/>
                <a:cs typeface="Arial" pitchFamily="34" charset="0"/>
              </a:rPr>
              <a:t> 80/2017 NĐCP </a:t>
            </a:r>
          </a:p>
          <a:p>
            <a:pPr algn="ct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Điều</a:t>
            </a:r>
            <a:r>
              <a:rPr lang="en-US" sz="2000" i="1" dirty="0" smtClean="0">
                <a:latin typeface="Arial" pitchFamily="34" charset="0"/>
                <a:cs typeface="Arial" pitchFamily="34" charset="0"/>
              </a:rPr>
              <a:t> 48,49 </a:t>
            </a:r>
            <a:r>
              <a:rPr lang="en-US" sz="2000" i="1" dirty="0" err="1" smtClean="0">
                <a:latin typeface="Arial" pitchFamily="34" charset="0"/>
                <a:cs typeface="Arial" pitchFamily="34" charset="0"/>
              </a:rPr>
              <a:t>Luật</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trẻ</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em</a:t>
            </a:r>
            <a:r>
              <a:rPr lang="en-US" sz="2000" i="1" dirty="0" smtClean="0">
                <a:latin typeface="Arial" pitchFamily="34" charset="0"/>
                <a:cs typeface="Arial" pitchFamily="34" charset="0"/>
              </a:rPr>
              <a:t>  </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34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1295400"/>
            <a:ext cx="7391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400" b="1" dirty="0" smtClean="0">
                <a:latin typeface="Arial" pitchFamily="34" charset="0"/>
                <a:cs typeface="Arial" pitchFamily="34" charset="0"/>
              </a:rPr>
              <a:t>PHÂN TÍCH TÌNH HUỐNG </a:t>
            </a: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3785555847"/>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545805"/>
            <a:ext cx="8153400" cy="56157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lnSpc>
                <a:spcPct val="150000"/>
              </a:lnSpc>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Cháu</a:t>
            </a:r>
            <a:r>
              <a:rPr lang="en-US" sz="2200" dirty="0" smtClean="0">
                <a:latin typeface="Arial" pitchFamily="34" charset="0"/>
                <a:cs typeface="Arial" pitchFamily="34" charset="0"/>
              </a:rPr>
              <a:t> </a:t>
            </a:r>
            <a:r>
              <a:rPr lang="en-US" sz="2200" dirty="0">
                <a:latin typeface="Arial" pitchFamily="34" charset="0"/>
                <a:cs typeface="Arial" pitchFamily="34" charset="0"/>
              </a:rPr>
              <a:t>V 19 </a:t>
            </a:r>
            <a:r>
              <a:rPr lang="en-US" sz="2200" dirty="0" err="1">
                <a:latin typeface="Arial" pitchFamily="34" charset="0"/>
                <a:cs typeface="Arial" pitchFamily="34" charset="0"/>
              </a:rPr>
              <a:t>tháng</a:t>
            </a:r>
            <a:r>
              <a:rPr lang="en-US" sz="2200" dirty="0">
                <a:latin typeface="Arial" pitchFamily="34" charset="0"/>
                <a:cs typeface="Arial" pitchFamily="34" charset="0"/>
              </a:rPr>
              <a:t> </a:t>
            </a:r>
            <a:r>
              <a:rPr lang="en-US" sz="2200" dirty="0" err="1">
                <a:latin typeface="Arial" pitchFamily="34" charset="0"/>
                <a:cs typeface="Arial" pitchFamily="34" charset="0"/>
              </a:rPr>
              <a:t>tuổi</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gửi</a:t>
            </a:r>
            <a:r>
              <a:rPr lang="en-US" sz="2200" dirty="0">
                <a:latin typeface="Arial" pitchFamily="34" charset="0"/>
                <a:cs typeface="Arial" pitchFamily="34" charset="0"/>
              </a:rPr>
              <a:t> ở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nhóm</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smtClean="0">
                <a:latin typeface="Arial" pitchFamily="34" charset="0"/>
                <a:cs typeface="Arial" pitchFamily="34" charset="0"/>
              </a:rPr>
              <a:t>ĐLTT </a:t>
            </a:r>
            <a:r>
              <a:rPr lang="en-US" sz="2200" dirty="0" err="1" smtClean="0">
                <a:latin typeface="Arial" pitchFamily="34" charset="0"/>
                <a:cs typeface="Arial" pitchFamily="34" charset="0"/>
              </a:rPr>
              <a:t>có</a:t>
            </a:r>
            <a:r>
              <a:rPr lang="en-US" sz="2200" dirty="0" smtClean="0">
                <a:latin typeface="Arial" pitchFamily="34" charset="0"/>
                <a:cs typeface="Arial" pitchFamily="34" charset="0"/>
              </a:rPr>
              <a:t> </a:t>
            </a:r>
            <a:r>
              <a:rPr lang="en-US" sz="2200" dirty="0" err="1">
                <a:latin typeface="Arial" pitchFamily="34" charset="0"/>
                <a:cs typeface="Arial" pitchFamily="34" charset="0"/>
              </a:rPr>
              <a:t>phép</a:t>
            </a:r>
            <a:r>
              <a:rPr lang="en-US" sz="2200" dirty="0">
                <a:latin typeface="Arial" pitchFamily="34" charset="0"/>
                <a:cs typeface="Arial" pitchFamily="34" charset="0"/>
              </a:rPr>
              <a:t>, </a:t>
            </a:r>
            <a:r>
              <a:rPr lang="en-US" sz="2200" dirty="0" err="1">
                <a:latin typeface="Arial" pitchFamily="34" charset="0"/>
                <a:cs typeface="Arial" pitchFamily="34" charset="0"/>
              </a:rPr>
              <a:t>buổi</a:t>
            </a:r>
            <a:r>
              <a:rPr lang="en-US" sz="2200" dirty="0">
                <a:latin typeface="Arial" pitchFamily="34" charset="0"/>
                <a:cs typeface="Arial" pitchFamily="34" charset="0"/>
              </a:rPr>
              <a:t> </a:t>
            </a:r>
            <a:r>
              <a:rPr lang="en-US" sz="2200" dirty="0" err="1">
                <a:latin typeface="Arial" pitchFamily="34" charset="0"/>
                <a:cs typeface="Arial" pitchFamily="34" charset="0"/>
              </a:rPr>
              <a:t>trưa</a:t>
            </a:r>
            <a:r>
              <a:rPr lang="en-US" sz="2200" dirty="0">
                <a:latin typeface="Arial" pitchFamily="34" charset="0"/>
                <a:cs typeface="Arial" pitchFamily="34" charset="0"/>
              </a:rPr>
              <a:t> </a:t>
            </a:r>
            <a:r>
              <a:rPr lang="en-US" sz="2200" dirty="0" err="1">
                <a:latin typeface="Arial" pitchFamily="34" charset="0"/>
                <a:cs typeface="Arial" pitchFamily="34" charset="0"/>
              </a:rPr>
              <a:t>hôm</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r>
              <a:rPr lang="en-US" sz="2200" dirty="0" err="1">
                <a:latin typeface="Arial" pitchFamily="34" charset="0"/>
                <a:cs typeface="Arial" pitchFamily="34" charset="0"/>
              </a:rPr>
              <a:t>bà</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theo</a:t>
            </a:r>
            <a:r>
              <a:rPr lang="en-US" sz="2200" dirty="0">
                <a:latin typeface="Arial" pitchFamily="34" charset="0"/>
                <a:cs typeface="Arial" pitchFamily="34" charset="0"/>
              </a:rPr>
              <a:t> </a:t>
            </a:r>
            <a:r>
              <a:rPr lang="en-US" sz="2200" dirty="0" err="1">
                <a:latin typeface="Arial" pitchFamily="34" charset="0"/>
                <a:cs typeface="Arial" pitchFamily="34" charset="0"/>
              </a:rPr>
              <a:t>dõi</a:t>
            </a:r>
            <a:r>
              <a:rPr lang="en-US" sz="2200" dirty="0">
                <a:latin typeface="Arial" pitchFamily="34" charset="0"/>
                <a:cs typeface="Arial" pitchFamily="34" charset="0"/>
              </a:rPr>
              <a:t> qua camera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thấy</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giáo</a:t>
            </a:r>
            <a:r>
              <a:rPr lang="en-US" sz="2200" dirty="0">
                <a:latin typeface="Arial" pitchFamily="34" charset="0"/>
                <a:cs typeface="Arial" pitchFamily="34" charset="0"/>
              </a:rPr>
              <a:t> Y </a:t>
            </a:r>
            <a:r>
              <a:rPr lang="en-US" sz="2200" dirty="0" err="1">
                <a:latin typeface="Arial" pitchFamily="34" charset="0"/>
                <a:cs typeface="Arial" pitchFamily="34" charset="0"/>
              </a:rPr>
              <a:t>đang</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(7 </a:t>
            </a:r>
            <a:r>
              <a:rPr lang="en-US" sz="2200" dirty="0" err="1">
                <a:latin typeface="Arial" pitchFamily="34" charset="0"/>
                <a:cs typeface="Arial" pitchFamily="34" charset="0"/>
              </a:rPr>
              <a:t>cháu</a:t>
            </a:r>
            <a:r>
              <a:rPr lang="en-US" sz="2200" dirty="0">
                <a:latin typeface="Arial" pitchFamily="34" charset="0"/>
                <a:cs typeface="Arial" pitchFamily="34" charset="0"/>
              </a:rPr>
              <a:t>/</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được</a:t>
            </a:r>
            <a:r>
              <a:rPr lang="en-US" sz="2200" dirty="0">
                <a:latin typeface="Arial" pitchFamily="34" charset="0"/>
                <a:cs typeface="Arial" pitchFamily="34" charset="0"/>
              </a:rPr>
              <a:t> </a:t>
            </a:r>
            <a:r>
              <a:rPr lang="en-US" sz="2200" dirty="0" err="1">
                <a:latin typeface="Arial" pitchFamily="34" charset="0"/>
                <a:cs typeface="Arial" pitchFamily="34" charset="0"/>
              </a:rPr>
              <a:t>nửa</a:t>
            </a:r>
            <a:r>
              <a:rPr lang="en-US" sz="2200" dirty="0">
                <a:latin typeface="Arial" pitchFamily="34" charset="0"/>
                <a:cs typeface="Arial" pitchFamily="34" charset="0"/>
              </a:rPr>
              <a:t> </a:t>
            </a:r>
            <a:r>
              <a:rPr lang="en-US" sz="2200" dirty="0" err="1">
                <a:latin typeface="Arial" pitchFamily="34" charset="0"/>
                <a:cs typeface="Arial" pitchFamily="34" charset="0"/>
              </a:rPr>
              <a:t>bát</a:t>
            </a:r>
            <a:r>
              <a:rPr lang="en-US" sz="2200" dirty="0">
                <a:latin typeface="Arial" pitchFamily="34" charset="0"/>
                <a:cs typeface="Arial" pitchFamily="34" charset="0"/>
              </a:rPr>
              <a:t>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dừng</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nữa</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giáo</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vẻ</a:t>
            </a:r>
            <a:r>
              <a:rPr lang="en-US" sz="2200" dirty="0">
                <a:latin typeface="Arial" pitchFamily="34" charset="0"/>
                <a:cs typeface="Arial" pitchFamily="34" charset="0"/>
              </a:rPr>
              <a:t> </a:t>
            </a:r>
            <a:r>
              <a:rPr lang="en-US" sz="2200" dirty="0" err="1">
                <a:latin typeface="Arial" pitchFamily="34" charset="0"/>
                <a:cs typeface="Arial" pitchFamily="34" charset="0"/>
              </a:rPr>
              <a:t>rất</a:t>
            </a:r>
            <a:r>
              <a:rPr lang="en-US" sz="2200" dirty="0">
                <a:latin typeface="Arial" pitchFamily="34" charset="0"/>
                <a:cs typeface="Arial" pitchFamily="34" charset="0"/>
              </a:rPr>
              <a:t> </a:t>
            </a:r>
            <a:r>
              <a:rPr lang="en-US" sz="2200" dirty="0" err="1">
                <a:latin typeface="Arial" pitchFamily="34" charset="0"/>
                <a:cs typeface="Arial" pitchFamily="34" charset="0"/>
              </a:rPr>
              <a:t>sừng</a:t>
            </a:r>
            <a:r>
              <a:rPr lang="en-US" sz="2200" dirty="0">
                <a:latin typeface="Arial" pitchFamily="34" charset="0"/>
                <a:cs typeface="Arial" pitchFamily="34" charset="0"/>
              </a:rPr>
              <a:t> </a:t>
            </a:r>
            <a:r>
              <a:rPr lang="en-US" sz="2200" dirty="0" err="1">
                <a:latin typeface="Arial" pitchFamily="34" charset="0"/>
                <a:cs typeface="Arial" pitchFamily="34" charset="0"/>
              </a:rPr>
              <a:t>sộ</a:t>
            </a:r>
            <a:r>
              <a:rPr lang="en-US" sz="2200" dirty="0">
                <a:latin typeface="Arial" pitchFamily="34" charset="0"/>
                <a:cs typeface="Arial" pitchFamily="34" charset="0"/>
              </a:rPr>
              <a:t> </a:t>
            </a:r>
            <a:r>
              <a:rPr lang="en-US" sz="2200" dirty="0" err="1">
                <a:latin typeface="Arial" pitchFamily="34" charset="0"/>
                <a:cs typeface="Arial" pitchFamily="34" charset="0"/>
              </a:rPr>
              <a:t>quát</a:t>
            </a:r>
            <a:r>
              <a:rPr lang="en-US" sz="2200" dirty="0">
                <a:latin typeface="Arial" pitchFamily="34" charset="0"/>
                <a:cs typeface="Arial" pitchFamily="34" charset="0"/>
              </a:rPr>
              <a:t> </a:t>
            </a:r>
            <a:r>
              <a:rPr lang="en-US" sz="2200" dirty="0" err="1">
                <a:latin typeface="Arial" pitchFamily="34" charset="0"/>
                <a:cs typeface="Arial" pitchFamily="34" charset="0"/>
              </a:rPr>
              <a:t>mắng</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đầu</a:t>
            </a:r>
            <a:r>
              <a:rPr lang="en-US" sz="2200" dirty="0">
                <a:latin typeface="Arial" pitchFamily="34" charset="0"/>
                <a:cs typeface="Arial" pitchFamily="34" charset="0"/>
              </a:rPr>
              <a:t> </a:t>
            </a:r>
            <a:r>
              <a:rPr lang="en-US" sz="2200" dirty="0" err="1">
                <a:latin typeface="Arial" pitchFamily="34" charset="0"/>
                <a:cs typeface="Arial" pitchFamily="34" charset="0"/>
              </a:rPr>
              <a:t>khóc</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Y </a:t>
            </a:r>
            <a:r>
              <a:rPr lang="en-US" sz="2200" dirty="0" err="1">
                <a:latin typeface="Arial" pitchFamily="34" charset="0"/>
                <a:cs typeface="Arial" pitchFamily="34" charset="0"/>
              </a:rPr>
              <a:t>xốc</a:t>
            </a:r>
            <a:r>
              <a:rPr lang="en-US" sz="2200" dirty="0">
                <a:latin typeface="Arial" pitchFamily="34" charset="0"/>
                <a:cs typeface="Arial" pitchFamily="34" charset="0"/>
              </a:rPr>
              <a:t> </a:t>
            </a:r>
            <a:r>
              <a:rPr lang="en-US" sz="2200" dirty="0" err="1">
                <a:latin typeface="Arial" pitchFamily="34" charset="0"/>
                <a:cs typeface="Arial" pitchFamily="34" charset="0"/>
              </a:rPr>
              <a:t>nách</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dirty="0" err="1">
                <a:latin typeface="Arial" pitchFamily="34" charset="0"/>
                <a:cs typeface="Arial" pitchFamily="34" charset="0"/>
              </a:rPr>
              <a:t>khỏi</a:t>
            </a:r>
            <a:r>
              <a:rPr lang="en-US" sz="2200" dirty="0">
                <a:latin typeface="Arial" pitchFamily="34" charset="0"/>
                <a:cs typeface="Arial" pitchFamily="34" charset="0"/>
              </a:rPr>
              <a:t> </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đứng</a:t>
            </a:r>
            <a:r>
              <a:rPr lang="en-US" sz="2200" dirty="0">
                <a:latin typeface="Arial" pitchFamily="34" charset="0"/>
                <a:cs typeface="Arial" pitchFamily="34" charset="0"/>
              </a:rPr>
              <a:t> </a:t>
            </a:r>
            <a:r>
              <a:rPr lang="en-US" sz="2200" dirty="0" err="1">
                <a:latin typeface="Arial" pitchFamily="34" charset="0"/>
                <a:cs typeface="Arial" pitchFamily="34" charset="0"/>
              </a:rPr>
              <a:t>úp</a:t>
            </a:r>
            <a:r>
              <a:rPr lang="en-US" sz="2200" dirty="0">
                <a:latin typeface="Arial" pitchFamily="34" charset="0"/>
                <a:cs typeface="Arial" pitchFamily="34" charset="0"/>
              </a:rPr>
              <a:t> </a:t>
            </a:r>
            <a:r>
              <a:rPr lang="en-US" sz="2200" dirty="0" err="1">
                <a:latin typeface="Arial" pitchFamily="34" charset="0"/>
                <a:cs typeface="Arial" pitchFamily="34" charset="0"/>
              </a:rPr>
              <a:t>mặt</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góc</a:t>
            </a:r>
            <a:r>
              <a:rPr lang="en-US" sz="2200" dirty="0">
                <a:latin typeface="Arial" pitchFamily="34" charset="0"/>
                <a:cs typeface="Arial" pitchFamily="34" charset="0"/>
              </a:rPr>
              <a:t> </a:t>
            </a:r>
            <a:r>
              <a:rPr lang="en-US" sz="2200" dirty="0" err="1">
                <a:latin typeface="Arial" pitchFamily="34" charset="0"/>
                <a:cs typeface="Arial" pitchFamily="34" charset="0"/>
              </a:rPr>
              <a:t>lớp</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lúc</a:t>
            </a:r>
            <a:r>
              <a:rPr lang="en-US" sz="2200" dirty="0">
                <a:latin typeface="Arial" pitchFamily="34" charset="0"/>
                <a:cs typeface="Arial" pitchFamily="34" charset="0"/>
              </a:rPr>
              <a:t> </a:t>
            </a:r>
            <a:r>
              <a:rPr lang="en-US" sz="2200" dirty="0" err="1">
                <a:latin typeface="Arial" pitchFamily="34" charset="0"/>
                <a:cs typeface="Arial" pitchFamily="34" charset="0"/>
              </a:rPr>
              <a:t>khá</a:t>
            </a:r>
            <a:r>
              <a:rPr lang="en-US" sz="2200" dirty="0">
                <a:latin typeface="Arial" pitchFamily="34" charset="0"/>
                <a:cs typeface="Arial" pitchFamily="34" charset="0"/>
              </a:rPr>
              <a:t> </a:t>
            </a:r>
            <a:r>
              <a:rPr lang="en-US" sz="2200" dirty="0" err="1">
                <a:latin typeface="Arial" pitchFamily="34" charset="0"/>
                <a:cs typeface="Arial" pitchFamily="34" charset="0"/>
              </a:rPr>
              <a:t>lâu</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kéo</a:t>
            </a:r>
            <a:r>
              <a:rPr lang="en-US" sz="2200" dirty="0">
                <a:latin typeface="Arial" pitchFamily="34" charset="0"/>
                <a:cs typeface="Arial" pitchFamily="34" charset="0"/>
              </a:rPr>
              <a:t> </a:t>
            </a:r>
            <a:r>
              <a:rPr lang="en-US" sz="2200" dirty="0" err="1">
                <a:latin typeface="Arial" pitchFamily="34" charset="0"/>
                <a:cs typeface="Arial" pitchFamily="34" charset="0"/>
              </a:rPr>
              <a:t>tay</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trở</a:t>
            </a:r>
            <a:r>
              <a:rPr lang="en-US" sz="2200" dirty="0">
                <a:latin typeface="Arial" pitchFamily="34" charset="0"/>
                <a:cs typeface="Arial" pitchFamily="34" charset="0"/>
              </a:rPr>
              <a:t> </a:t>
            </a:r>
            <a:r>
              <a:rPr lang="en-US" sz="2200" dirty="0" err="1">
                <a:latin typeface="Arial" pitchFamily="34" charset="0"/>
                <a:cs typeface="Arial" pitchFamily="34" charset="0"/>
              </a:rPr>
              <a:t>lại</a:t>
            </a:r>
            <a:r>
              <a:rPr lang="en-US" sz="2200" dirty="0">
                <a:latin typeface="Arial" pitchFamily="34" charset="0"/>
                <a:cs typeface="Arial" pitchFamily="34" charset="0"/>
              </a:rPr>
              <a:t> </a:t>
            </a:r>
            <a:r>
              <a:rPr lang="en-US" sz="2200" dirty="0" err="1">
                <a:latin typeface="Arial" pitchFamily="34" charset="0"/>
                <a:cs typeface="Arial" pitchFamily="34" charset="0"/>
              </a:rPr>
              <a:t>bàn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xúc</a:t>
            </a:r>
            <a:r>
              <a:rPr lang="en-US" sz="2200" dirty="0">
                <a:latin typeface="Arial" pitchFamily="34" charset="0"/>
                <a:cs typeface="Arial" pitchFamily="34" charset="0"/>
              </a:rPr>
              <a:t> </a:t>
            </a:r>
            <a:r>
              <a:rPr lang="en-US" sz="2200" dirty="0" err="1">
                <a:latin typeface="Arial" pitchFamily="34" charset="0"/>
                <a:cs typeface="Arial" pitchFamily="34" charset="0"/>
              </a:rPr>
              <a:t>tiếp</a:t>
            </a:r>
            <a:r>
              <a:rPr lang="en-US" sz="2200" dirty="0">
                <a:latin typeface="Arial" pitchFamily="34" charset="0"/>
                <a:cs typeface="Arial" pitchFamily="34" charset="0"/>
              </a:rPr>
              <a:t> </a:t>
            </a:r>
            <a:r>
              <a:rPr lang="en-US" sz="2200" dirty="0" err="1">
                <a:latin typeface="Arial" pitchFamily="34" charset="0"/>
                <a:cs typeface="Arial" pitchFamily="34" charset="0"/>
              </a:rPr>
              <a:t>cơm</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a:t>
            </a:r>
            <a:r>
              <a:rPr lang="en-US" sz="2200" dirty="0" err="1">
                <a:latin typeface="Arial" pitchFamily="34" charset="0"/>
                <a:cs typeface="Arial" pitchFamily="34" charset="0"/>
              </a:rPr>
              <a:t>xúc</a:t>
            </a:r>
            <a:r>
              <a:rPr lang="en-US" sz="2200" dirty="0">
                <a:latin typeface="Arial" pitchFamily="34" charset="0"/>
                <a:cs typeface="Arial" pitchFamily="34" charset="0"/>
              </a:rPr>
              <a:t> </a:t>
            </a:r>
            <a:r>
              <a:rPr lang="en-US" sz="2200" dirty="0" err="1">
                <a:latin typeface="Arial" pitchFamily="34" charset="0"/>
                <a:cs typeface="Arial" pitchFamily="34" charset="0"/>
              </a:rPr>
              <a:t>liên</a:t>
            </a:r>
            <a:r>
              <a:rPr lang="en-US" sz="2200" dirty="0">
                <a:latin typeface="Arial" pitchFamily="34" charset="0"/>
                <a:cs typeface="Arial" pitchFamily="34" charset="0"/>
              </a:rPr>
              <a:t> </a:t>
            </a:r>
            <a:r>
              <a:rPr lang="en-US" sz="2200" dirty="0" err="1">
                <a:latin typeface="Arial" pitchFamily="34" charset="0"/>
                <a:cs typeface="Arial" pitchFamily="34" charset="0"/>
              </a:rPr>
              <a:t>tục</a:t>
            </a:r>
            <a:r>
              <a:rPr lang="en-US" sz="2200" dirty="0">
                <a:latin typeface="Arial" pitchFamily="34" charset="0"/>
                <a:cs typeface="Arial" pitchFamily="34" charset="0"/>
              </a:rPr>
              <a:t>. </a:t>
            </a:r>
            <a:r>
              <a:rPr lang="en-US" sz="2200" dirty="0" err="1">
                <a:latin typeface="Arial" pitchFamily="34" charset="0"/>
                <a:cs typeface="Arial" pitchFamily="34" charset="0"/>
              </a:rPr>
              <a:t>Vì</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chịu</a:t>
            </a:r>
            <a:r>
              <a:rPr lang="en-US" sz="2200" dirty="0">
                <a:latin typeface="Arial" pitchFamily="34" charset="0"/>
                <a:cs typeface="Arial" pitchFamily="34" charset="0"/>
              </a:rPr>
              <a:t> </a:t>
            </a:r>
            <a:r>
              <a:rPr lang="en-US" sz="2200" dirty="0" err="1">
                <a:latin typeface="Arial" pitchFamily="34" charset="0"/>
                <a:cs typeface="Arial" pitchFamily="34" charset="0"/>
              </a:rPr>
              <a:t>nổi</a:t>
            </a:r>
            <a:r>
              <a:rPr lang="en-US" sz="2200" dirty="0">
                <a:latin typeface="Arial" pitchFamily="34" charset="0"/>
                <a:cs typeface="Arial" pitchFamily="34" charset="0"/>
              </a:rPr>
              <a:t> </a:t>
            </a:r>
            <a:r>
              <a:rPr lang="en-US" sz="2200" dirty="0" err="1">
                <a:latin typeface="Arial" pitchFamily="34" charset="0"/>
                <a:cs typeface="Arial" pitchFamily="34" charset="0"/>
              </a:rPr>
              <a:t>tốc</a:t>
            </a:r>
            <a:r>
              <a:rPr lang="en-US" sz="2200" dirty="0">
                <a:latin typeface="Arial" pitchFamily="34" charset="0"/>
                <a:cs typeface="Arial" pitchFamily="34" charset="0"/>
              </a:rPr>
              <a:t> </a:t>
            </a:r>
            <a:r>
              <a:rPr lang="en-US" sz="2200" dirty="0" err="1">
                <a:latin typeface="Arial" pitchFamily="34" charset="0"/>
                <a:cs typeface="Arial" pitchFamily="34" charset="0"/>
              </a:rPr>
              <a:t>độ</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ép</a:t>
            </a:r>
            <a:r>
              <a:rPr lang="en-US" sz="2200" dirty="0">
                <a:latin typeface="Arial" pitchFamily="34" charset="0"/>
                <a:cs typeface="Arial" pitchFamily="34" charset="0"/>
              </a:rPr>
              <a:t> </a:t>
            </a:r>
            <a:r>
              <a:rPr lang="en-US" sz="2200" dirty="0" err="1">
                <a:latin typeface="Arial" pitchFamily="34" charset="0"/>
                <a:cs typeface="Arial" pitchFamily="34" charset="0"/>
              </a:rPr>
              <a:t>phải</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nhanh</a:t>
            </a:r>
            <a:r>
              <a:rPr lang="en-US" sz="2200" dirty="0">
                <a:latin typeface="Arial" pitchFamily="34" charset="0"/>
                <a:cs typeface="Arial" pitchFamily="34" charset="0"/>
              </a:rPr>
              <a:t> </a:t>
            </a:r>
            <a:r>
              <a:rPr lang="en-US" sz="2200" dirty="0" err="1">
                <a:latin typeface="Arial" pitchFamily="34" charset="0"/>
                <a:cs typeface="Arial" pitchFamily="34" charset="0"/>
              </a:rPr>
              <a:t>quá</a:t>
            </a:r>
            <a:r>
              <a:rPr lang="en-US" sz="2200" dirty="0">
                <a:latin typeface="Arial" pitchFamily="34" charset="0"/>
                <a:cs typeface="Arial" pitchFamily="34" charset="0"/>
              </a:rPr>
              <a:t> </a:t>
            </a:r>
            <a:r>
              <a:rPr lang="en-US" sz="2200" dirty="0" err="1">
                <a:latin typeface="Arial" pitchFamily="34" charset="0"/>
                <a:cs typeface="Arial" pitchFamily="34" charset="0"/>
              </a:rPr>
              <a:t>mức</a:t>
            </a:r>
            <a:r>
              <a:rPr lang="en-US" sz="2200" dirty="0">
                <a:latin typeface="Arial" pitchFamily="34" charset="0"/>
                <a:cs typeface="Arial" pitchFamily="34" charset="0"/>
              </a:rPr>
              <a:t> </a:t>
            </a:r>
            <a:r>
              <a:rPr lang="en-US" sz="2200" dirty="0" err="1">
                <a:latin typeface="Arial" pitchFamily="34" charset="0"/>
                <a:cs typeface="Arial" pitchFamily="34" charset="0"/>
              </a:rPr>
              <a:t>nên</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V </a:t>
            </a:r>
            <a:r>
              <a:rPr lang="en-US" sz="2200" dirty="0" err="1">
                <a:latin typeface="Arial" pitchFamily="34" charset="0"/>
                <a:cs typeface="Arial" pitchFamily="34" charset="0"/>
              </a:rPr>
              <a:t>đã</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và</a:t>
            </a:r>
            <a:r>
              <a:rPr lang="en-US" sz="2200" dirty="0">
                <a:latin typeface="Arial" pitchFamily="34" charset="0"/>
                <a:cs typeface="Arial" pitchFamily="34" charset="0"/>
              </a:rPr>
              <a:t> </a:t>
            </a:r>
            <a:r>
              <a:rPr lang="en-US" sz="2200" dirty="0" err="1">
                <a:latin typeface="Arial" pitchFamily="34" charset="0"/>
                <a:cs typeface="Arial" pitchFamily="34" charset="0"/>
              </a:rPr>
              <a:t>khóc</a:t>
            </a:r>
            <a:r>
              <a:rPr lang="en-US" sz="2200" dirty="0">
                <a:latin typeface="Arial" pitchFamily="34" charset="0"/>
                <a:cs typeface="Arial" pitchFamily="34" charset="0"/>
              </a:rPr>
              <a:t>. </a:t>
            </a:r>
            <a:r>
              <a:rPr lang="en-US" sz="2200" dirty="0" err="1">
                <a:latin typeface="Arial" pitchFamily="34" charset="0"/>
                <a:cs typeface="Arial" pitchFamily="34" charset="0"/>
              </a:rPr>
              <a:t>Cô</a:t>
            </a:r>
            <a:r>
              <a:rPr lang="en-US" sz="2200" dirty="0">
                <a:latin typeface="Arial" pitchFamily="34" charset="0"/>
                <a:cs typeface="Arial" pitchFamily="34" charset="0"/>
              </a:rPr>
              <a:t> Y </a:t>
            </a:r>
            <a:r>
              <a:rPr lang="en-US" sz="2200" dirty="0" err="1">
                <a:latin typeface="Arial" pitchFamily="34" charset="0"/>
                <a:cs typeface="Arial" pitchFamily="34" charset="0"/>
              </a:rPr>
              <a:t>hứng</a:t>
            </a:r>
            <a:r>
              <a:rPr lang="en-US" sz="2200" dirty="0">
                <a:latin typeface="Arial" pitchFamily="34" charset="0"/>
                <a:cs typeface="Arial" pitchFamily="34" charset="0"/>
              </a:rPr>
              <a:t> </a:t>
            </a:r>
            <a:r>
              <a:rPr lang="en-US" sz="2200" dirty="0" err="1">
                <a:latin typeface="Arial" pitchFamily="34" charset="0"/>
                <a:cs typeface="Arial" pitchFamily="34" charset="0"/>
              </a:rPr>
              <a:t>cái</a:t>
            </a:r>
            <a:r>
              <a:rPr lang="en-US" sz="2200" dirty="0">
                <a:latin typeface="Arial" pitchFamily="34" charset="0"/>
                <a:cs typeface="Arial" pitchFamily="34" charset="0"/>
              </a:rPr>
              <a:t> </a:t>
            </a:r>
            <a:r>
              <a:rPr lang="en-US" sz="2200" dirty="0" err="1">
                <a:latin typeface="Arial" pitchFamily="34" charset="0"/>
                <a:cs typeface="Arial" pitchFamily="34" charset="0"/>
              </a:rPr>
              <a:t>bát</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chỗ</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rồi</a:t>
            </a:r>
            <a:r>
              <a:rPr lang="en-US" sz="2200" dirty="0">
                <a:latin typeface="Arial" pitchFamily="34" charset="0"/>
                <a:cs typeface="Arial" pitchFamily="34" charset="0"/>
              </a:rPr>
              <a:t> </a:t>
            </a:r>
            <a:r>
              <a:rPr lang="en-US" sz="2200" dirty="0" err="1">
                <a:latin typeface="Arial" pitchFamily="34" charset="0"/>
                <a:cs typeface="Arial" pitchFamily="34" charset="0"/>
              </a:rPr>
              <a:t>lấy</a:t>
            </a:r>
            <a:r>
              <a:rPr lang="en-US" sz="2200" dirty="0">
                <a:latin typeface="Arial" pitchFamily="34" charset="0"/>
                <a:cs typeface="Arial" pitchFamily="34" charset="0"/>
              </a:rPr>
              <a:t> </a:t>
            </a:r>
            <a:r>
              <a:rPr lang="en-US" sz="2200" dirty="0" err="1">
                <a:latin typeface="Arial" pitchFamily="34" charset="0"/>
                <a:cs typeface="Arial" pitchFamily="34" charset="0"/>
              </a:rPr>
              <a:t>thìa</a:t>
            </a:r>
            <a:r>
              <a:rPr lang="en-US" sz="2200" dirty="0">
                <a:latin typeface="Arial" pitchFamily="34" charset="0"/>
                <a:cs typeface="Arial" pitchFamily="34" charset="0"/>
              </a:rPr>
              <a:t> </a:t>
            </a:r>
            <a:r>
              <a:rPr lang="en-US" sz="2200" dirty="0" err="1">
                <a:latin typeface="Arial" pitchFamily="34" charset="0"/>
                <a:cs typeface="Arial" pitchFamily="34" charset="0"/>
              </a:rPr>
              <a:t>đập</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miệng</a:t>
            </a:r>
            <a:r>
              <a:rPr lang="en-US" sz="2200" dirty="0">
                <a:latin typeface="Arial" pitchFamily="34" charset="0"/>
                <a:cs typeface="Arial" pitchFamily="34" charset="0"/>
              </a:rPr>
              <a:t> </a:t>
            </a:r>
            <a:r>
              <a:rPr lang="en-US" sz="2200" dirty="0" err="1">
                <a:latin typeface="Arial" pitchFamily="34" charset="0"/>
                <a:cs typeface="Arial" pitchFamily="34" charset="0"/>
              </a:rPr>
              <a:t>bắt</a:t>
            </a:r>
            <a:r>
              <a:rPr lang="en-US" sz="2200" dirty="0">
                <a:latin typeface="Arial" pitchFamily="34" charset="0"/>
                <a:cs typeface="Arial" pitchFamily="34" charset="0"/>
              </a:rPr>
              <a:t> </a:t>
            </a:r>
            <a:r>
              <a:rPr lang="en-US" sz="2200" dirty="0" err="1">
                <a:latin typeface="Arial" pitchFamily="34" charset="0"/>
                <a:cs typeface="Arial" pitchFamily="34" charset="0"/>
              </a:rPr>
              <a:t>cháu</a:t>
            </a:r>
            <a:r>
              <a:rPr lang="en-US" sz="2200" dirty="0">
                <a:latin typeface="Arial" pitchFamily="34" charset="0"/>
                <a:cs typeface="Arial" pitchFamily="34" charset="0"/>
              </a:rPr>
              <a:t> </a:t>
            </a:r>
            <a:r>
              <a:rPr lang="en-US" sz="2200" dirty="0" err="1">
                <a:latin typeface="Arial" pitchFamily="34" charset="0"/>
                <a:cs typeface="Arial" pitchFamily="34" charset="0"/>
              </a:rPr>
              <a:t>há</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dirty="0" err="1">
                <a:latin typeface="Arial" pitchFamily="34" charset="0"/>
                <a:cs typeface="Arial" pitchFamily="34" charset="0"/>
              </a:rPr>
              <a:t>để</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hết</a:t>
            </a:r>
            <a:r>
              <a:rPr lang="en-US" sz="2200" dirty="0">
                <a:latin typeface="Arial" pitchFamily="34" charset="0"/>
                <a:cs typeface="Arial" pitchFamily="34" charset="0"/>
              </a:rPr>
              <a:t> </a:t>
            </a:r>
            <a:r>
              <a:rPr lang="en-US" sz="2200" dirty="0" err="1">
                <a:latin typeface="Arial" pitchFamily="34" charset="0"/>
                <a:cs typeface="Arial" pitchFamily="34" charset="0"/>
              </a:rPr>
              <a:t>phần</a:t>
            </a:r>
            <a:r>
              <a:rPr lang="en-US" sz="2200" dirty="0">
                <a:latin typeface="Arial" pitchFamily="34" charset="0"/>
                <a:cs typeface="Arial" pitchFamily="34" charset="0"/>
              </a:rPr>
              <a:t> </a:t>
            </a:r>
            <a:r>
              <a:rPr lang="en-US" sz="2200" dirty="0" err="1">
                <a:latin typeface="Arial" pitchFamily="34" charset="0"/>
                <a:cs typeface="Arial" pitchFamily="34" charset="0"/>
              </a:rPr>
              <a:t>thức</a:t>
            </a:r>
            <a:r>
              <a:rPr lang="en-US" sz="2200" dirty="0">
                <a:latin typeface="Arial" pitchFamily="34" charset="0"/>
                <a:cs typeface="Arial" pitchFamily="34" charset="0"/>
              </a:rPr>
              <a:t> </a:t>
            </a:r>
            <a:r>
              <a:rPr lang="en-US" sz="2200" dirty="0" err="1">
                <a:latin typeface="Arial" pitchFamily="34" charset="0"/>
                <a:cs typeface="Arial" pitchFamily="34" charset="0"/>
              </a:rPr>
              <a:t>ăn</a:t>
            </a:r>
            <a:r>
              <a:rPr lang="en-US" sz="2200" dirty="0">
                <a:latin typeface="Arial" pitchFamily="34" charset="0"/>
                <a:cs typeface="Arial" pitchFamily="34" charset="0"/>
              </a:rPr>
              <a:t> </a:t>
            </a:r>
            <a:r>
              <a:rPr lang="en-US" sz="2200" dirty="0" err="1">
                <a:latin typeface="Arial" pitchFamily="34" charset="0"/>
                <a:cs typeface="Arial" pitchFamily="34" charset="0"/>
              </a:rPr>
              <a:t>đã</a:t>
            </a:r>
            <a:r>
              <a:rPr lang="en-US" sz="2200" dirty="0">
                <a:latin typeface="Arial" pitchFamily="34" charset="0"/>
                <a:cs typeface="Arial" pitchFamily="34" charset="0"/>
              </a:rPr>
              <a:t> </a:t>
            </a:r>
            <a:r>
              <a:rPr lang="en-US" sz="2200" dirty="0" err="1">
                <a:latin typeface="Arial" pitchFamily="34" charset="0"/>
                <a:cs typeface="Arial" pitchFamily="34" charset="0"/>
              </a:rPr>
              <a:t>nôn</a:t>
            </a:r>
            <a:r>
              <a:rPr lang="en-US" sz="2200" dirty="0">
                <a:latin typeface="Arial" pitchFamily="34" charset="0"/>
                <a:cs typeface="Arial" pitchFamily="34" charset="0"/>
              </a:rPr>
              <a:t> </a:t>
            </a:r>
            <a:r>
              <a:rPr lang="en-US" sz="2200" dirty="0" err="1">
                <a:latin typeface="Arial" pitchFamily="34" charset="0"/>
                <a:cs typeface="Arial" pitchFamily="34" charset="0"/>
              </a:rPr>
              <a:t>đó</a:t>
            </a:r>
            <a:r>
              <a:rPr lang="en-US" sz="2200" dirty="0">
                <a:latin typeface="Arial" pitchFamily="34" charset="0"/>
                <a:cs typeface="Arial" pitchFamily="34" charset="0"/>
              </a:rPr>
              <a:t>. </a:t>
            </a:r>
          </a:p>
        </p:txBody>
      </p:sp>
    </p:spTree>
    <p:extLst>
      <p:ext uri="{BB962C8B-B14F-4D97-AF65-F5344CB8AC3E}">
        <p14:creationId xmlns:p14="http://schemas.microsoft.com/office/powerpoint/2010/main" val="20149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62000" y="838200"/>
            <a:ext cx="7696200" cy="46628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vậy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ngay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khoảng</a:t>
            </a:r>
            <a:r>
              <a:rPr lang="en-US" sz="2200" dirty="0">
                <a:solidFill>
                  <a:schemeClr val="dk1"/>
                </a:solidFill>
                <a:latin typeface="Arial" pitchFamily="34" charset="0"/>
                <a:cs typeface="Arial" pitchFamily="34" charset="0"/>
              </a:rPr>
              <a:t> 15 </a:t>
            </a:r>
            <a:r>
              <a:rPr lang="en-US" sz="2200" dirty="0" err="1">
                <a:solidFill>
                  <a:schemeClr val="dk1"/>
                </a:solidFill>
                <a:latin typeface="Arial" pitchFamily="34" charset="0"/>
                <a:cs typeface="Arial" pitchFamily="34" charset="0"/>
              </a:rPr>
              <a:t>phút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sau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lớp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học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mình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đâu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Tìm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vệ</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sinh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thấy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bé</a:t>
            </a:r>
            <a:r>
              <a:rPr lang="en-US" sz="2200" dirty="0">
                <a:solidFill>
                  <a:schemeClr val="dk1"/>
                </a:solidFill>
                <a:latin typeface="Arial" pitchFamily="34" charset="0"/>
                <a:cs typeface="Arial" pitchFamily="34" charset="0"/>
              </a:rPr>
              <a:t> V </a:t>
            </a:r>
            <a:r>
              <a:rPr lang="en-US" sz="2200" dirty="0" err="1">
                <a:solidFill>
                  <a:schemeClr val="dk1"/>
                </a:solidFill>
                <a:latin typeface="Arial" pitchFamily="34" charset="0"/>
                <a:cs typeface="Arial" pitchFamily="34" charset="0"/>
              </a:rPr>
              <a:t>đang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cởi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truồng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lưng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vệt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đánh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vừa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khóc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vừa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bò</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sàn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đứng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cạnh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giáo</a:t>
            </a:r>
            <a:r>
              <a:rPr lang="en-US" sz="2200" dirty="0">
                <a:solidFill>
                  <a:schemeClr val="dk1"/>
                </a:solidFill>
                <a:latin typeface="Arial" pitchFamily="34" charset="0"/>
                <a:cs typeface="Arial" pitchFamily="34" charset="0"/>
              </a:rPr>
              <a:t> Y. </a:t>
            </a:r>
            <a:r>
              <a:rPr lang="en-US" sz="2200" dirty="0" err="1">
                <a:solidFill>
                  <a:schemeClr val="dk1"/>
                </a:solidFill>
                <a:latin typeface="Arial" pitchFamily="34" charset="0"/>
                <a:cs typeface="Arial" pitchFamily="34" charset="0"/>
              </a:rPr>
              <a:t>Lúc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T </a:t>
            </a:r>
            <a:r>
              <a:rPr lang="en-US" sz="2200" dirty="0" err="1">
                <a:solidFill>
                  <a:schemeClr val="dk1"/>
                </a:solidFill>
                <a:latin typeface="Arial" pitchFamily="34" charset="0"/>
                <a:cs typeface="Arial" pitchFamily="34" charset="0"/>
              </a:rPr>
              <a:t>dạy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cùng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lớp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mới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chạy</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vào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theo.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yêu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cầu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giải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thích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nhưng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chỉ</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im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lặng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chủ</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sở</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mặt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sở</a:t>
            </a:r>
            <a:r>
              <a:rPr lang="en-US" sz="2200" dirty="0">
                <a:solidFill>
                  <a:schemeClr val="dk1"/>
                </a:solidFill>
                <a:latin typeface="Arial" pitchFamily="34" charset="0"/>
                <a:cs typeface="Arial" pitchFamily="34" charset="0"/>
              </a:rPr>
              <a:t> GDMN, </a:t>
            </a:r>
            <a:r>
              <a:rPr lang="en-US" sz="2200" dirty="0" err="1">
                <a:solidFill>
                  <a:schemeClr val="dk1"/>
                </a:solidFill>
                <a:latin typeface="Arial" pitchFamily="34" charset="0"/>
                <a:cs typeface="Arial" pitchFamily="34" charset="0"/>
              </a:rPr>
              <a:t>quá</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bức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xúc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bế</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công</a:t>
            </a:r>
            <a:r>
              <a:rPr lang="en-US" sz="2200" dirty="0">
                <a:solidFill>
                  <a:schemeClr val="dk1"/>
                </a:solidFill>
                <a:latin typeface="Arial" pitchFamily="34" charset="0"/>
                <a:cs typeface="Arial" pitchFamily="34" charset="0"/>
              </a:rPr>
              <a:t> an </a:t>
            </a:r>
            <a:r>
              <a:rPr lang="en-US" sz="2200" dirty="0" err="1">
                <a:solidFill>
                  <a:schemeClr val="dk1"/>
                </a:solidFill>
                <a:latin typeface="Arial" pitchFamily="34" charset="0"/>
                <a:cs typeface="Arial" pitchFamily="34" charset="0"/>
              </a:rPr>
              <a:t>phường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tố</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cáo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bạo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trẻ</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em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rồi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cho</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mình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bệnh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viện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kiểm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tra</a:t>
            </a:r>
            <a:r>
              <a:rPr lang="en-US" sz="2200" dirty="0">
                <a:solidFill>
                  <a:schemeClr val="dk1"/>
                </a:solidFill>
                <a:latin typeface="Arial" pitchFamily="34" charset="0"/>
                <a:cs typeface="Arial" pitchFamily="34" charset="0"/>
              </a:rPr>
              <a:t>.</a:t>
            </a:r>
          </a:p>
        </p:txBody>
      </p:sp>
    </p:spTree>
    <p:extLst>
      <p:ext uri="{BB962C8B-B14F-4D97-AF65-F5344CB8AC3E}">
        <p14:creationId xmlns:p14="http://schemas.microsoft.com/office/powerpoint/2010/main" val="28125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9856" y="762000"/>
            <a:ext cx="8328561" cy="517064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US" sz="2200" dirty="0" err="1">
                <a:latin typeface="Arial" pitchFamily="34" charset="0"/>
                <a:cs typeface="Arial" pitchFamily="34" charset="0"/>
              </a:rPr>
              <a:t>Điều</a:t>
            </a:r>
            <a:r>
              <a:rPr lang="en-US" sz="2200" dirty="0">
                <a:latin typeface="Arial" pitchFamily="34" charset="0"/>
                <a:cs typeface="Arial" pitchFamily="34" charset="0"/>
              </a:rPr>
              <a:t> </a:t>
            </a:r>
            <a:r>
              <a:rPr lang="en-US" sz="2200" dirty="0" smtClean="0">
                <a:latin typeface="Arial" pitchFamily="34" charset="0"/>
                <a:cs typeface="Arial" pitchFamily="34" charset="0"/>
              </a:rPr>
              <a:t>27, </a:t>
            </a:r>
            <a:r>
              <a:rPr lang="en-US" sz="2200" dirty="0">
                <a:latin typeface="Arial" pitchFamily="34" charset="0"/>
                <a:cs typeface="Arial" pitchFamily="34" charset="0"/>
              </a:rPr>
              <a:t> </a:t>
            </a:r>
            <a:r>
              <a:rPr lang="en-US" sz="2200" u="sng" dirty="0" err="1">
                <a:latin typeface="Arial" pitchFamily="34" charset="0"/>
                <a:cs typeface="Arial" pitchFamily="34" charset="0"/>
                <a:hlinkClick r:id="rId3"/>
              </a:rPr>
              <a:t>Nghị</a:t>
            </a:r>
            <a:r>
              <a:rPr lang="en-US" sz="2200" u="sng" dirty="0">
                <a:latin typeface="Arial" pitchFamily="34" charset="0"/>
                <a:cs typeface="Arial" pitchFamily="34" charset="0"/>
                <a:hlinkClick r:id="rId3"/>
              </a:rPr>
              <a:t> </a:t>
            </a:r>
            <a:r>
              <a:rPr lang="en-US" sz="2200" u="sng" dirty="0" err="1">
                <a:latin typeface="Arial" pitchFamily="34" charset="0"/>
                <a:cs typeface="Arial" pitchFamily="34" charset="0"/>
                <a:hlinkClick r:id="rId3"/>
              </a:rPr>
              <a:t>định</a:t>
            </a:r>
            <a:r>
              <a:rPr lang="en-US" sz="2200" u="sng" dirty="0">
                <a:latin typeface="Arial" pitchFamily="34" charset="0"/>
                <a:cs typeface="Arial" pitchFamily="34" charset="0"/>
                <a:hlinkClick r:id="rId3"/>
              </a:rPr>
              <a:t> </a:t>
            </a:r>
            <a:r>
              <a:rPr lang="en-US" sz="2200" u="sng" dirty="0" smtClean="0">
                <a:latin typeface="Arial" pitchFamily="34" charset="0"/>
                <a:cs typeface="Arial" pitchFamily="34" charset="0"/>
                <a:hlinkClick r:id="rId3"/>
              </a:rPr>
              <a:t>144/2013/NĐ-CP</a:t>
            </a:r>
            <a:endParaRPr lang="en-US" sz="2200" u="sng" dirty="0" smtClean="0">
              <a:latin typeface="Arial" pitchFamily="34" charset="0"/>
              <a:cs typeface="Arial" pitchFamily="34" charset="0"/>
            </a:endParaRPr>
          </a:p>
          <a:p>
            <a:pPr>
              <a:lnSpc>
                <a:spcPct val="150000"/>
              </a:lnSpc>
            </a:pPr>
            <a:r>
              <a:rPr lang="vi-VN" sz="2200" dirty="0" smtClean="0">
                <a:latin typeface="Arial" pitchFamily="34" charset="0"/>
                <a:cs typeface="Arial" pitchFamily="34" charset="0"/>
              </a:rPr>
              <a:t>1</a:t>
            </a:r>
            <a:r>
              <a:rPr lang="vi-VN" sz="2200" dirty="0">
                <a:latin typeface="Arial" pitchFamily="34" charset="0"/>
                <a:cs typeface="Arial" pitchFamily="34" charset="0"/>
              </a:rPr>
              <a:t>. Phạt cảnh cáo hoặc phạt tiền đến 500.000 đồng đối với hành vi ngăn cản trẻ em tham gia hoạt động xã hội, sinh hoạt cộng đồng hợp pháp, lành mạnh.</a:t>
            </a:r>
          </a:p>
          <a:p>
            <a:pPr>
              <a:lnSpc>
                <a:spcPct val="150000"/>
              </a:lnSpc>
            </a:pPr>
            <a:r>
              <a:rPr lang="vi-VN" sz="2200" dirty="0">
                <a:latin typeface="Arial" pitchFamily="34" charset="0"/>
                <a:cs typeface="Arial" pitchFamily="34" charset="0"/>
              </a:rPr>
              <a:t>2. Phạt tiền từ 5.000.000 đồng đến 10.000.000 đồng đối với một trong các hành vi sau đây:</a:t>
            </a:r>
          </a:p>
          <a:p>
            <a:pPr>
              <a:lnSpc>
                <a:spcPct val="150000"/>
              </a:lnSpc>
            </a:pPr>
            <a:r>
              <a:rPr lang="vi-VN" sz="2200" dirty="0">
                <a:latin typeface="Arial" pitchFamily="34" charset="0"/>
                <a:cs typeface="Arial" pitchFamily="34" charset="0"/>
              </a:rPr>
              <a:t>a) Xâm phạm thân thể, gây tổn hại về sức khỏe đối với trẻ em;</a:t>
            </a:r>
          </a:p>
          <a:p>
            <a:pPr>
              <a:lnSpc>
                <a:spcPct val="150000"/>
              </a:lnSpc>
            </a:pPr>
            <a:r>
              <a:rPr lang="vi-VN" sz="2200" dirty="0">
                <a:latin typeface="Arial" pitchFamily="34" charset="0"/>
                <a:cs typeface="Arial" pitchFamily="34" charset="0"/>
              </a:rPr>
              <a:t>b) Bắt nhịn ăn, nhịn uống, không cho hoặc hạn chế vệ sinh cá nhân; bắt sống ở nơi có môi trường độc hại, nguy hiểm hoặc các hình thức đối xử tồi tệ khác với trẻ em</a:t>
            </a:r>
            <a:r>
              <a:rPr lang="vi-VN" sz="2200" dirty="0" smtClean="0">
                <a:latin typeface="Arial" pitchFamily="34" charset="0"/>
                <a:cs typeface="Arial" pitchFamily="34" charset="0"/>
              </a:rPr>
              <a:t>;</a:t>
            </a:r>
            <a:endParaRPr lang="vi-VN" sz="2200" dirty="0">
              <a:latin typeface="Arial" pitchFamily="34" charset="0"/>
              <a:cs typeface="Arial" pitchFamily="34" charset="0"/>
            </a:endParaRPr>
          </a:p>
        </p:txBody>
      </p:sp>
    </p:spTree>
    <p:extLst>
      <p:ext uri="{BB962C8B-B14F-4D97-AF65-F5344CB8AC3E}">
        <p14:creationId xmlns:p14="http://schemas.microsoft.com/office/powerpoint/2010/main" val="4738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7200" y="567070"/>
            <a:ext cx="8404761" cy="567847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vi-VN" sz="2200" dirty="0">
                <a:solidFill>
                  <a:schemeClr val="dk1"/>
                </a:solidFill>
                <a:latin typeface="Arial" pitchFamily="34" charset="0"/>
                <a:cs typeface="Arial" pitchFamily="34" charset="0"/>
              </a:rPr>
              <a:t>c) Gây tổn thương về tinh thần, xúc phạm nhân phẩm, danh dự, lăng nhục, chửi mắng, đe dọa, làm nhục, cách ly, sao nhãng ảnh hưởng đến sự phát triển của trẻ em;</a:t>
            </a:r>
          </a:p>
          <a:p>
            <a:pPr>
              <a:lnSpc>
                <a:spcPct val="150000"/>
              </a:lnSpc>
            </a:pPr>
            <a:r>
              <a:rPr lang="vi-VN" sz="2200" dirty="0">
                <a:solidFill>
                  <a:schemeClr val="dk1"/>
                </a:solidFill>
                <a:latin typeface="Arial" pitchFamily="34" charset="0"/>
                <a:cs typeface="Arial" pitchFamily="34" charset="0"/>
              </a:rPr>
              <a:t>d) Dùng các biện pháp trừng phạt để dạy trẻ em làm trẻ em tổn thương, đau đớn về thể xác, tinh thần;</a:t>
            </a:r>
          </a:p>
          <a:p>
            <a:pPr>
              <a:lnSpc>
                <a:spcPct val="150000"/>
              </a:lnSpc>
            </a:pPr>
            <a:r>
              <a:rPr lang="vi-VN" sz="2200" dirty="0">
                <a:solidFill>
                  <a:schemeClr val="dk1"/>
                </a:solidFill>
                <a:latin typeface="Arial" pitchFamily="34" charset="0"/>
                <a:cs typeface="Arial" pitchFamily="34" charset="0"/>
              </a:rPr>
              <a:t>đ) Thường xuyên đe dọa trẻ em bằng các hình ảnh, âm thanh, con vật, đồ vật làm trẻ em sợ hãi, tổn thương tinh thần.</a:t>
            </a:r>
          </a:p>
          <a:p>
            <a:pPr>
              <a:lnSpc>
                <a:spcPct val="150000"/>
              </a:lnSpc>
            </a:pPr>
            <a:r>
              <a:rPr lang="vi-VN" sz="2200" dirty="0">
                <a:solidFill>
                  <a:schemeClr val="dk1"/>
                </a:solidFill>
                <a:latin typeface="Arial" pitchFamily="34" charset="0"/>
                <a:cs typeface="Arial" pitchFamily="34" charset="0"/>
              </a:rPr>
              <a:t>Biện pháp khắc phục hậu quả:</a:t>
            </a:r>
            <a:r>
              <a:rPr lang="en-US" sz="2200" dirty="0">
                <a:solidFill>
                  <a:schemeClr val="dk1"/>
                </a:solidFill>
                <a:latin typeface="Arial" pitchFamily="34" charset="0"/>
                <a:cs typeface="Arial" pitchFamily="34" charset="0"/>
              </a:rPr>
              <a:t> </a:t>
            </a:r>
            <a:r>
              <a:rPr lang="vi-VN" sz="2200" dirty="0">
                <a:solidFill>
                  <a:schemeClr val="dk1"/>
                </a:solidFill>
                <a:latin typeface="Arial" pitchFamily="34" charset="0"/>
                <a:cs typeface="Arial" pitchFamily="34" charset="0"/>
              </a:rPr>
              <a:t>a) Buộc chịu mọi chi phí để khám bệnh, chữa bệnh (nếu có) cho trẻ em đối với hành vi vi phạm tại Khoản 2 Điều này;</a:t>
            </a:r>
            <a:r>
              <a:rPr lang="en-US" sz="2200" dirty="0">
                <a:solidFill>
                  <a:schemeClr val="dk1"/>
                </a:solidFill>
                <a:latin typeface="Arial" pitchFamily="34" charset="0"/>
                <a:cs typeface="Arial" pitchFamily="34" charset="0"/>
              </a:rPr>
              <a:t> </a:t>
            </a:r>
            <a:r>
              <a:rPr lang="vi-VN" sz="2200" dirty="0">
                <a:solidFill>
                  <a:schemeClr val="dk1"/>
                </a:solidFill>
                <a:latin typeface="Arial" pitchFamily="34" charset="0"/>
                <a:cs typeface="Arial" pitchFamily="34" charset="0"/>
              </a:rPr>
              <a:t>b) Buộc tiêu hủy vật phẩm gây hại cho sức khỏe trẻ em đối với hành vi vi phạm tại Điểm đ Khoản 2 Điều này;</a:t>
            </a:r>
          </a:p>
        </p:txBody>
      </p:sp>
    </p:spTree>
    <p:extLst>
      <p:ext uri="{BB962C8B-B14F-4D97-AF65-F5344CB8AC3E}">
        <p14:creationId xmlns:p14="http://schemas.microsoft.com/office/powerpoint/2010/main" val="23893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838200"/>
            <a:ext cx="8229600" cy="46628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200" b="1" dirty="0" err="1">
                <a:latin typeface="Arial" pitchFamily="34" charset="0"/>
                <a:cs typeface="Arial" pitchFamily="34" charset="0"/>
              </a:rPr>
              <a:t>Phạt</a:t>
            </a:r>
            <a:r>
              <a:rPr lang="en-US" sz="2200" b="1" dirty="0">
                <a:latin typeface="Arial" pitchFamily="34" charset="0"/>
                <a:cs typeface="Arial" pitchFamily="34" charset="0"/>
              </a:rPr>
              <a:t> </a:t>
            </a:r>
            <a:r>
              <a:rPr lang="en-US" sz="2200" b="1" dirty="0" err="1">
                <a:latin typeface="Arial" pitchFamily="34" charset="0"/>
                <a:cs typeface="Arial" pitchFamily="34" charset="0"/>
              </a:rPr>
              <a:t>hình</a:t>
            </a:r>
            <a:r>
              <a:rPr lang="en-US" sz="2200" b="1" dirty="0">
                <a:latin typeface="Arial" pitchFamily="34" charset="0"/>
                <a:cs typeface="Arial" pitchFamily="34" charset="0"/>
              </a:rPr>
              <a:t> </a:t>
            </a:r>
            <a:r>
              <a:rPr lang="en-US" sz="2200" b="1" dirty="0" err="1">
                <a:latin typeface="Arial" pitchFamily="34" charset="0"/>
                <a:cs typeface="Arial" pitchFamily="34" charset="0"/>
              </a:rPr>
              <a:t>sự</a:t>
            </a:r>
            <a:r>
              <a:rPr lang="en-US" sz="2200" b="1" dirty="0">
                <a:latin typeface="Arial" pitchFamily="34" charset="0"/>
                <a:cs typeface="Arial" pitchFamily="34" charset="0"/>
              </a:rPr>
              <a:t> </a:t>
            </a:r>
            <a:r>
              <a:rPr lang="en-US" sz="2200" b="1" dirty="0" err="1">
                <a:latin typeface="Arial" pitchFamily="34" charset="0"/>
                <a:cs typeface="Arial" pitchFamily="34" charset="0"/>
              </a:rPr>
              <a:t>theo</a:t>
            </a:r>
            <a:r>
              <a:rPr lang="en-US" sz="2200" b="1" dirty="0">
                <a:latin typeface="Arial" pitchFamily="34" charset="0"/>
                <a:cs typeface="Arial" pitchFamily="34" charset="0"/>
              </a:rPr>
              <a:t> </a:t>
            </a:r>
            <a:r>
              <a:rPr lang="en-US" sz="2200" b="1" u="sng" dirty="0" err="1">
                <a:latin typeface="Arial" pitchFamily="34" charset="0"/>
                <a:cs typeface="Arial" pitchFamily="34" charset="0"/>
                <a:hlinkClick r:id="rId3"/>
              </a:rPr>
              <a:t>Bộ</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luật</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Hình</a:t>
            </a:r>
            <a:r>
              <a:rPr lang="en-US" sz="2200" b="1" u="sng" dirty="0">
                <a:latin typeface="Arial" pitchFamily="34" charset="0"/>
                <a:cs typeface="Arial" pitchFamily="34" charset="0"/>
                <a:hlinkClick r:id="rId3"/>
              </a:rPr>
              <a:t> </a:t>
            </a:r>
            <a:r>
              <a:rPr lang="en-US" sz="2200" b="1" u="sng" dirty="0" err="1">
                <a:latin typeface="Arial" pitchFamily="34" charset="0"/>
                <a:cs typeface="Arial" pitchFamily="34" charset="0"/>
                <a:hlinkClick r:id="rId3"/>
              </a:rPr>
              <a:t>sự</a:t>
            </a:r>
            <a:r>
              <a:rPr lang="en-US" sz="2200" b="1" u="sng" dirty="0">
                <a:latin typeface="Arial" pitchFamily="34" charset="0"/>
                <a:cs typeface="Arial" pitchFamily="34" charset="0"/>
                <a:hlinkClick r:id="rId3"/>
              </a:rPr>
              <a:t> 2015</a:t>
            </a:r>
            <a:endParaRPr lang="en-US" sz="2200" dirty="0">
              <a:latin typeface="Arial" pitchFamily="34" charset="0"/>
              <a:cs typeface="Arial" pitchFamily="34" charset="0"/>
            </a:endParaRPr>
          </a:p>
          <a:p>
            <a:pPr algn="just">
              <a:lnSpc>
                <a:spcPct val="150000"/>
              </a:lnSpc>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Tùy</a:t>
            </a:r>
            <a:r>
              <a:rPr lang="en-US" sz="2200" dirty="0" smtClean="0">
                <a:latin typeface="Arial" pitchFamily="34" charset="0"/>
                <a:cs typeface="Arial" pitchFamily="34" charset="0"/>
              </a:rPr>
              <a:t> </a:t>
            </a:r>
            <a:r>
              <a:rPr lang="en-US" sz="2200" dirty="0" err="1">
                <a:latin typeface="Arial" pitchFamily="34" charset="0"/>
                <a:cs typeface="Arial" pitchFamily="34" charset="0"/>
              </a:rPr>
              <a:t>tính</a:t>
            </a:r>
            <a:r>
              <a:rPr lang="en-US" sz="2200" dirty="0">
                <a:latin typeface="Arial" pitchFamily="34" charset="0"/>
                <a:cs typeface="Arial" pitchFamily="34" charset="0"/>
              </a:rPr>
              <a:t> </a:t>
            </a:r>
            <a:r>
              <a:rPr lang="en-US" sz="2200" dirty="0" err="1">
                <a:latin typeface="Arial" pitchFamily="34" charset="0"/>
                <a:cs typeface="Arial" pitchFamily="34" charset="0"/>
              </a:rPr>
              <a:t>chất</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a:latin typeface="Arial" pitchFamily="34" charset="0"/>
                <a:cs typeface="Arial" pitchFamily="34" charset="0"/>
              </a:rPr>
              <a:t>từng</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hành</a:t>
            </a:r>
            <a:r>
              <a:rPr lang="en-US" sz="2200" dirty="0">
                <a:latin typeface="Arial" pitchFamily="34" charset="0"/>
                <a:cs typeface="Arial" pitchFamily="34" charset="0"/>
              </a:rPr>
              <a:t> vi </a:t>
            </a:r>
            <a:r>
              <a:rPr lang="en-US" sz="2200" dirty="0" err="1">
                <a:latin typeface="Arial" pitchFamily="34" charset="0"/>
                <a:cs typeface="Arial" pitchFamily="34" charset="0"/>
              </a:rPr>
              <a:t>ngược</a:t>
            </a:r>
            <a:r>
              <a:rPr lang="en-US" sz="2200" dirty="0">
                <a:latin typeface="Arial" pitchFamily="34" charset="0"/>
                <a:cs typeface="Arial" pitchFamily="34" charset="0"/>
              </a:rPr>
              <a:t> </a:t>
            </a:r>
            <a:r>
              <a:rPr lang="en-US" sz="2200" dirty="0" err="1">
                <a:latin typeface="Arial" pitchFamily="34" charset="0"/>
                <a:cs typeface="Arial" pitchFamily="34" charset="0"/>
              </a:rPr>
              <a:t>đãi</a:t>
            </a:r>
            <a:r>
              <a:rPr lang="en-US" sz="2200" dirty="0">
                <a:latin typeface="Arial" pitchFamily="34" charset="0"/>
                <a:cs typeface="Arial" pitchFamily="34" charset="0"/>
              </a:rPr>
              <a:t>, </a:t>
            </a:r>
            <a:r>
              <a:rPr lang="en-US" sz="2200" dirty="0" err="1">
                <a:latin typeface="Arial" pitchFamily="34" charset="0"/>
                <a:cs typeface="Arial" pitchFamily="34" charset="0"/>
              </a:rPr>
              <a:t>bạo</a:t>
            </a:r>
            <a:r>
              <a:rPr lang="en-US" sz="2200" dirty="0">
                <a:latin typeface="Arial" pitchFamily="34" charset="0"/>
                <a:cs typeface="Arial" pitchFamily="34" charset="0"/>
              </a:rPr>
              <a:t> </a:t>
            </a:r>
            <a:r>
              <a:rPr lang="en-US" sz="2200" dirty="0" err="1">
                <a:latin typeface="Arial" pitchFamily="34" charset="0"/>
                <a:cs typeface="Arial" pitchFamily="34" charset="0"/>
              </a:rPr>
              <a:t>hành</a:t>
            </a:r>
            <a:r>
              <a:rPr lang="en-US" sz="2200" dirty="0">
                <a:latin typeface="Arial" pitchFamily="34" charset="0"/>
                <a:cs typeface="Arial" pitchFamily="34" charset="0"/>
              </a:rPr>
              <a:t> </a:t>
            </a:r>
            <a:r>
              <a:rPr lang="en-US" sz="2200" dirty="0" err="1">
                <a:latin typeface="Arial" pitchFamily="34" charset="0"/>
                <a:cs typeface="Arial" pitchFamily="34" charset="0"/>
              </a:rPr>
              <a:t>trẻ</a:t>
            </a:r>
            <a:r>
              <a:rPr lang="en-US" sz="2200" dirty="0">
                <a:latin typeface="Arial" pitchFamily="34" charset="0"/>
                <a:cs typeface="Arial" pitchFamily="34" charset="0"/>
              </a:rPr>
              <a:t> </a:t>
            </a:r>
            <a:r>
              <a:rPr lang="en-US" sz="2200" dirty="0" err="1">
                <a:latin typeface="Arial" pitchFamily="34" charset="0"/>
                <a:cs typeface="Arial" pitchFamily="34" charset="0"/>
              </a:rPr>
              <a:t>em</a:t>
            </a: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a:t>
            </a:r>
            <a:r>
              <a:rPr lang="en-US" sz="2200" dirty="0" err="1">
                <a:latin typeface="Arial" pitchFamily="34" charset="0"/>
                <a:cs typeface="Arial" pitchFamily="34" charset="0"/>
              </a:rPr>
              <a:t>thể</a:t>
            </a:r>
            <a:r>
              <a:rPr lang="en-US" sz="2200" dirty="0">
                <a:latin typeface="Arial" pitchFamily="34" charset="0"/>
                <a:cs typeface="Arial" pitchFamily="34" charset="0"/>
              </a:rPr>
              <a:t> </a:t>
            </a:r>
            <a:r>
              <a:rPr lang="en-US" sz="2200" dirty="0" err="1">
                <a:latin typeface="Arial" pitchFamily="34" charset="0"/>
                <a:cs typeface="Arial" pitchFamily="34" charset="0"/>
              </a:rPr>
              <a:t>sẽ</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xử</a:t>
            </a:r>
            <a:r>
              <a:rPr lang="en-US" sz="2200" dirty="0">
                <a:latin typeface="Arial" pitchFamily="34" charset="0"/>
                <a:cs typeface="Arial" pitchFamily="34" charset="0"/>
              </a:rPr>
              <a:t> </a:t>
            </a:r>
            <a:r>
              <a:rPr lang="en-US" sz="2200" dirty="0" err="1">
                <a:latin typeface="Arial" pitchFamily="34" charset="0"/>
                <a:cs typeface="Arial" pitchFamily="34" charset="0"/>
              </a:rPr>
              <a:t>lý</a:t>
            </a:r>
            <a:r>
              <a:rPr lang="en-US" sz="2200" dirty="0">
                <a:latin typeface="Arial" pitchFamily="34" charset="0"/>
                <a:cs typeface="Arial" pitchFamily="34" charset="0"/>
              </a:rPr>
              <a:t> </a:t>
            </a:r>
            <a:r>
              <a:rPr lang="en-US" sz="2200" dirty="0" err="1">
                <a:latin typeface="Arial" pitchFamily="34" charset="0"/>
                <a:cs typeface="Arial" pitchFamily="34" charset="0"/>
              </a:rPr>
              <a:t>về</a:t>
            </a:r>
            <a:r>
              <a:rPr lang="en-US" sz="2200" dirty="0">
                <a:latin typeface="Arial" pitchFamily="34" charset="0"/>
                <a:cs typeface="Arial" pitchFamily="34" charset="0"/>
              </a:rPr>
              <a:t> </a:t>
            </a:r>
            <a:r>
              <a:rPr lang="en-US" sz="2200" dirty="0" err="1">
                <a:latin typeface="Arial" pitchFamily="34" charset="0"/>
                <a:cs typeface="Arial" pitchFamily="34" charset="0"/>
              </a:rPr>
              <a:t>một</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tội</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đây</a:t>
            </a:r>
            <a:r>
              <a:rPr lang="en-US" sz="2200" dirty="0">
                <a:latin typeface="Arial" pitchFamily="34" charset="0"/>
                <a:cs typeface="Arial" pitchFamily="34" charset="0"/>
              </a:rPr>
              <a:t>:</a:t>
            </a:r>
          </a:p>
          <a:p>
            <a:pPr algn="just">
              <a:lnSpc>
                <a:spcPct val="150000"/>
              </a:lnSpc>
            </a:pPr>
            <a:r>
              <a:rPr lang="en-US" sz="2200" b="1" i="1" dirty="0" smtClean="0">
                <a:latin typeface="Arial" pitchFamily="34" charset="0"/>
                <a:cs typeface="Arial" pitchFamily="34" charset="0"/>
              </a:rPr>
              <a:t>+ </a:t>
            </a:r>
            <a:r>
              <a:rPr lang="en-US" sz="2200" b="1" i="1" dirty="0" err="1" smtClean="0">
                <a:latin typeface="Arial" pitchFamily="34" charset="0"/>
                <a:cs typeface="Arial" pitchFamily="34" charset="0"/>
              </a:rPr>
              <a:t>Tội</a:t>
            </a:r>
            <a:r>
              <a:rPr lang="en-US" sz="2200" b="1" i="1" dirty="0" smtClean="0">
                <a:latin typeface="Arial" pitchFamily="34" charset="0"/>
                <a:cs typeface="Arial" pitchFamily="34" charset="0"/>
              </a:rPr>
              <a:t> </a:t>
            </a:r>
            <a:r>
              <a:rPr lang="en-US" sz="2200" b="1" i="1" dirty="0" err="1">
                <a:latin typeface="Arial" pitchFamily="34" charset="0"/>
                <a:cs typeface="Arial" pitchFamily="34" charset="0"/>
              </a:rPr>
              <a:t>cố</a:t>
            </a:r>
            <a:r>
              <a:rPr lang="en-US" sz="2200" b="1" i="1" dirty="0">
                <a:latin typeface="Arial" pitchFamily="34" charset="0"/>
                <a:cs typeface="Arial" pitchFamily="34" charset="0"/>
              </a:rPr>
              <a:t> ý </a:t>
            </a:r>
            <a:r>
              <a:rPr lang="en-US" sz="2200" b="1" i="1" dirty="0" err="1">
                <a:latin typeface="Arial" pitchFamily="34" charset="0"/>
                <a:cs typeface="Arial" pitchFamily="34" charset="0"/>
              </a:rPr>
              <a:t>gây</a:t>
            </a:r>
            <a:r>
              <a:rPr lang="en-US" sz="2200" b="1" i="1" dirty="0">
                <a:latin typeface="Arial" pitchFamily="34" charset="0"/>
                <a:cs typeface="Arial" pitchFamily="34" charset="0"/>
              </a:rPr>
              <a:t> </a:t>
            </a:r>
            <a:r>
              <a:rPr lang="en-US" sz="2200" b="1" i="1" dirty="0" err="1">
                <a:latin typeface="Arial" pitchFamily="34" charset="0"/>
                <a:cs typeface="Arial" pitchFamily="34" charset="0"/>
              </a:rPr>
              <a:t>thương</a:t>
            </a:r>
            <a:r>
              <a:rPr lang="en-US" sz="2200" b="1" i="1" dirty="0">
                <a:latin typeface="Arial" pitchFamily="34" charset="0"/>
                <a:cs typeface="Arial" pitchFamily="34" charset="0"/>
              </a:rPr>
              <a:t> </a:t>
            </a:r>
            <a:r>
              <a:rPr lang="en-US" sz="2200" b="1" i="1" dirty="0" err="1">
                <a:latin typeface="Arial" pitchFamily="34" charset="0"/>
                <a:cs typeface="Arial" pitchFamily="34" charset="0"/>
              </a:rPr>
              <a:t>tích</a:t>
            </a:r>
            <a:r>
              <a:rPr lang="en-US" sz="2200" b="1" i="1" dirty="0">
                <a:latin typeface="Arial" pitchFamily="34" charset="0"/>
                <a:cs typeface="Arial" pitchFamily="34" charset="0"/>
              </a:rPr>
              <a:t> (</a:t>
            </a:r>
            <a:r>
              <a:rPr lang="en-US" sz="2200" b="1" i="1" dirty="0" err="1">
                <a:latin typeface="Arial" pitchFamily="34" charset="0"/>
                <a:cs typeface="Arial" pitchFamily="34" charset="0"/>
              </a:rPr>
              <a:t>Điều</a:t>
            </a:r>
            <a:r>
              <a:rPr lang="en-US" sz="2200" b="1" i="1" dirty="0">
                <a:latin typeface="Arial" pitchFamily="34" charset="0"/>
                <a:cs typeface="Arial" pitchFamily="34" charset="0"/>
              </a:rPr>
              <a:t> 134)</a:t>
            </a:r>
            <a:endParaRPr lang="en-US" sz="2200" dirty="0">
              <a:latin typeface="Arial" pitchFamily="34" charset="0"/>
              <a:cs typeface="Arial" pitchFamily="34" charset="0"/>
            </a:endParaRPr>
          </a:p>
          <a:p>
            <a:pPr algn="just">
              <a:lnSpc>
                <a:spcPct val="150000"/>
              </a:lnSpc>
            </a:pPr>
            <a:r>
              <a:rPr lang="en-US" sz="2200" dirty="0" smtClean="0">
                <a:latin typeface="Arial" pitchFamily="34" charset="0"/>
                <a:cs typeface="Arial" pitchFamily="34" charset="0"/>
              </a:rPr>
              <a:t>- Theo </a:t>
            </a:r>
            <a:r>
              <a:rPr lang="en-US" sz="2200" dirty="0" err="1">
                <a:latin typeface="Arial" pitchFamily="34" charset="0"/>
                <a:cs typeface="Arial" pitchFamily="34" charset="0"/>
              </a:rPr>
              <a:t>Điều</a:t>
            </a:r>
            <a:r>
              <a:rPr lang="en-US" sz="2200" dirty="0">
                <a:latin typeface="Arial" pitchFamily="34" charset="0"/>
                <a:cs typeface="Arial" pitchFamily="34" charset="0"/>
              </a:rPr>
              <a:t> 134 </a:t>
            </a:r>
            <a:r>
              <a:rPr lang="en-US" sz="2200" dirty="0" err="1">
                <a:latin typeface="Arial" pitchFamily="34" charset="0"/>
                <a:cs typeface="Arial" pitchFamily="34" charset="0"/>
              </a:rPr>
              <a:t>Bộ</a:t>
            </a:r>
            <a:r>
              <a:rPr lang="en-US" sz="2200" dirty="0">
                <a:latin typeface="Arial" pitchFamily="34" charset="0"/>
                <a:cs typeface="Arial" pitchFamily="34" charset="0"/>
              </a:rPr>
              <a:t> </a:t>
            </a:r>
            <a:r>
              <a:rPr lang="en-US" sz="2200" dirty="0" err="1">
                <a:latin typeface="Arial" pitchFamily="34" charset="0"/>
                <a:cs typeface="Arial" pitchFamily="34" charset="0"/>
              </a:rPr>
              <a:t>luật</a:t>
            </a:r>
            <a:r>
              <a:rPr lang="en-US" sz="2200" dirty="0">
                <a:latin typeface="Arial" pitchFamily="34" charset="0"/>
                <a:cs typeface="Arial" pitchFamily="34" charset="0"/>
              </a:rPr>
              <a:t> </a:t>
            </a:r>
            <a:r>
              <a:rPr lang="en-US" sz="2200" dirty="0" err="1">
                <a:latin typeface="Arial" pitchFamily="34" charset="0"/>
                <a:cs typeface="Arial" pitchFamily="34" charset="0"/>
              </a:rPr>
              <a:t>Hình</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năm</a:t>
            </a:r>
            <a:r>
              <a:rPr lang="en-US" sz="2200" dirty="0">
                <a:latin typeface="Arial" pitchFamily="34" charset="0"/>
                <a:cs typeface="Arial" pitchFamily="34" charset="0"/>
              </a:rPr>
              <a:t> 2015,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cố</a:t>
            </a:r>
            <a:r>
              <a:rPr lang="en-US" sz="2200" dirty="0">
                <a:latin typeface="Arial" pitchFamily="34" charset="0"/>
                <a:cs typeface="Arial" pitchFamily="34" charset="0"/>
              </a:rPr>
              <a:t> ý </a:t>
            </a:r>
            <a:r>
              <a:rPr lang="en-US" sz="2200" dirty="0" err="1">
                <a:latin typeface="Arial" pitchFamily="34" charset="0"/>
                <a:cs typeface="Arial" pitchFamily="34" charset="0"/>
              </a:rPr>
              <a:t>gây</a:t>
            </a:r>
            <a:r>
              <a:rPr lang="en-US" sz="2200" dirty="0">
                <a:latin typeface="Arial" pitchFamily="34" charset="0"/>
                <a:cs typeface="Arial" pitchFamily="34" charset="0"/>
              </a:rPr>
              <a:t> </a:t>
            </a:r>
            <a:r>
              <a:rPr lang="en-US" sz="2200" dirty="0" err="1">
                <a:latin typeface="Arial" pitchFamily="34" charset="0"/>
                <a:cs typeface="Arial" pitchFamily="34" charset="0"/>
              </a:rPr>
              <a:t>thương</a:t>
            </a:r>
            <a:r>
              <a:rPr lang="en-US" sz="2200" dirty="0">
                <a:latin typeface="Arial" pitchFamily="34" charset="0"/>
                <a:cs typeface="Arial" pitchFamily="34" charset="0"/>
              </a:rPr>
              <a:t> </a:t>
            </a:r>
            <a:r>
              <a:rPr lang="en-US" sz="2200" dirty="0" err="1">
                <a:latin typeface="Arial" pitchFamily="34" charset="0"/>
                <a:cs typeface="Arial" pitchFamily="34" charset="0"/>
              </a:rPr>
              <a:t>tích</a:t>
            </a:r>
            <a:r>
              <a:rPr lang="en-US" sz="2200" dirty="0">
                <a:latin typeface="Arial" pitchFamily="34" charset="0"/>
                <a:cs typeface="Arial" pitchFamily="34" charset="0"/>
              </a:rPr>
              <a:t>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gây</a:t>
            </a:r>
            <a:r>
              <a:rPr lang="en-US" sz="2200" dirty="0">
                <a:latin typeface="Arial" pitchFamily="34" charset="0"/>
                <a:cs typeface="Arial" pitchFamily="34" charset="0"/>
              </a:rPr>
              <a:t> </a:t>
            </a:r>
            <a:r>
              <a:rPr lang="en-US" sz="2200" dirty="0" err="1">
                <a:latin typeface="Arial" pitchFamily="34" charset="0"/>
                <a:cs typeface="Arial" pitchFamily="34" charset="0"/>
              </a:rPr>
              <a:t>tổn</a:t>
            </a:r>
            <a:r>
              <a:rPr lang="en-US" sz="2200" dirty="0">
                <a:latin typeface="Arial" pitchFamily="34" charset="0"/>
                <a:cs typeface="Arial" pitchFamily="34" charset="0"/>
              </a:rPr>
              <a:t> </a:t>
            </a:r>
            <a:r>
              <a:rPr lang="en-US" sz="2200" dirty="0" err="1">
                <a:latin typeface="Arial" pitchFamily="34" charset="0"/>
                <a:cs typeface="Arial" pitchFamily="34" charset="0"/>
              </a:rPr>
              <a:t>hại</a:t>
            </a:r>
            <a:r>
              <a:rPr lang="en-US" sz="2200" dirty="0">
                <a:latin typeface="Arial" pitchFamily="34" charset="0"/>
                <a:cs typeface="Arial" pitchFamily="34" charset="0"/>
              </a:rPr>
              <a:t> </a:t>
            </a:r>
            <a:r>
              <a:rPr lang="en-US" sz="2200" dirty="0" err="1">
                <a:latin typeface="Arial" pitchFamily="34" charset="0"/>
                <a:cs typeface="Arial" pitchFamily="34" charset="0"/>
              </a:rPr>
              <a:t>sức</a:t>
            </a:r>
            <a:r>
              <a:rPr lang="en-US" sz="2200" dirty="0">
                <a:latin typeface="Arial" pitchFamily="34" charset="0"/>
                <a:cs typeface="Arial" pitchFamily="34" charset="0"/>
              </a:rPr>
              <a:t> </a:t>
            </a:r>
            <a:r>
              <a:rPr lang="en-US" sz="2200" dirty="0" err="1">
                <a:latin typeface="Arial" pitchFamily="34" charset="0"/>
                <a:cs typeface="Arial" pitchFamily="34" charset="0"/>
              </a:rPr>
              <a:t>khỏe</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khác</a:t>
            </a:r>
            <a:r>
              <a:rPr lang="en-US" sz="2200" dirty="0">
                <a:latin typeface="Arial" pitchFamily="34" charset="0"/>
                <a:cs typeface="Arial" pitchFamily="34" charset="0"/>
              </a:rPr>
              <a:t> </a:t>
            </a:r>
            <a:r>
              <a:rPr lang="en-US" sz="2200" dirty="0" err="1">
                <a:latin typeface="Arial" pitchFamily="34" charset="0"/>
                <a:cs typeface="Arial" pitchFamily="34" charset="0"/>
              </a:rPr>
              <a:t>mà</a:t>
            </a:r>
            <a:r>
              <a:rPr lang="en-US" sz="2200" dirty="0">
                <a:latin typeface="Arial" pitchFamily="34" charset="0"/>
                <a:cs typeface="Arial" pitchFamily="34" charset="0"/>
              </a:rPr>
              <a:t> </a:t>
            </a:r>
            <a:r>
              <a:rPr lang="en-US" sz="2200" dirty="0" err="1">
                <a:latin typeface="Arial" pitchFamily="34" charset="0"/>
                <a:cs typeface="Arial" pitchFamily="34" charset="0"/>
              </a:rPr>
              <a:t>tỷ</a:t>
            </a:r>
            <a:r>
              <a:rPr lang="en-US" sz="2200" dirty="0">
                <a:latin typeface="Arial" pitchFamily="34" charset="0"/>
                <a:cs typeface="Arial" pitchFamily="34" charset="0"/>
              </a:rPr>
              <a:t> </a:t>
            </a:r>
            <a:r>
              <a:rPr lang="en-US" sz="2200" dirty="0" err="1">
                <a:latin typeface="Arial" pitchFamily="34" charset="0"/>
                <a:cs typeface="Arial" pitchFamily="34" charset="0"/>
              </a:rPr>
              <a:t>lệ</a:t>
            </a:r>
            <a:r>
              <a:rPr lang="en-US" sz="2200" dirty="0">
                <a:latin typeface="Arial" pitchFamily="34" charset="0"/>
                <a:cs typeface="Arial" pitchFamily="34" charset="0"/>
              </a:rPr>
              <a:t> </a:t>
            </a:r>
            <a:r>
              <a:rPr lang="en-US" sz="2200" dirty="0" err="1">
                <a:latin typeface="Arial" pitchFamily="34" charset="0"/>
                <a:cs typeface="Arial" pitchFamily="34" charset="0"/>
              </a:rPr>
              <a:t>tổn</a:t>
            </a:r>
            <a:r>
              <a:rPr lang="en-US" sz="2200" dirty="0">
                <a:latin typeface="Arial" pitchFamily="34" charset="0"/>
                <a:cs typeface="Arial" pitchFamily="34" charset="0"/>
              </a:rPr>
              <a:t> </a:t>
            </a:r>
            <a:r>
              <a:rPr lang="en-US" sz="2200" dirty="0" err="1">
                <a:latin typeface="Arial" pitchFamily="34" charset="0"/>
                <a:cs typeface="Arial" pitchFamily="34" charset="0"/>
              </a:rPr>
              <a:t>thương</a:t>
            </a:r>
            <a:r>
              <a:rPr lang="en-US" sz="2200" dirty="0">
                <a:latin typeface="Arial" pitchFamily="34" charset="0"/>
                <a:cs typeface="Arial" pitchFamily="34" charset="0"/>
              </a:rPr>
              <a:t> </a:t>
            </a:r>
            <a:r>
              <a:rPr lang="en-US" sz="2200" dirty="0" err="1">
                <a:latin typeface="Arial" pitchFamily="34" charset="0"/>
                <a:cs typeface="Arial" pitchFamily="34" charset="0"/>
              </a:rPr>
              <a:t>cơ</a:t>
            </a:r>
            <a:r>
              <a:rPr lang="en-US" sz="2200" dirty="0">
                <a:latin typeface="Arial" pitchFamily="34" charset="0"/>
                <a:cs typeface="Arial" pitchFamily="34" charset="0"/>
              </a:rPr>
              <a:t> </a:t>
            </a:r>
            <a:r>
              <a:rPr lang="en-US" sz="2200" dirty="0" err="1">
                <a:latin typeface="Arial" pitchFamily="34" charset="0"/>
                <a:cs typeface="Arial" pitchFamily="34" charset="0"/>
              </a:rPr>
              <a:t>thể</a:t>
            </a:r>
            <a:r>
              <a:rPr lang="en-US" sz="2200" dirty="0">
                <a:latin typeface="Arial" pitchFamily="34" charset="0"/>
                <a:cs typeface="Arial" pitchFamily="34" charset="0"/>
              </a:rPr>
              <a:t> </a:t>
            </a:r>
            <a:r>
              <a:rPr lang="en-US" sz="2200" dirty="0" err="1">
                <a:latin typeface="Arial" pitchFamily="34" charset="0"/>
                <a:cs typeface="Arial" pitchFamily="34" charset="0"/>
              </a:rPr>
              <a:t>từ</a:t>
            </a:r>
            <a:r>
              <a:rPr lang="en-US" sz="2200" dirty="0">
                <a:latin typeface="Arial" pitchFamily="34" charset="0"/>
                <a:cs typeface="Arial" pitchFamily="34" charset="0"/>
              </a:rPr>
              <a:t> 11% </a:t>
            </a:r>
            <a:r>
              <a:rPr lang="en-US" sz="2200" dirty="0" err="1">
                <a:latin typeface="Arial" pitchFamily="34" charset="0"/>
                <a:cs typeface="Arial" pitchFamily="34" charset="0"/>
              </a:rPr>
              <a:t>đến</a:t>
            </a:r>
            <a:r>
              <a:rPr lang="en-US" sz="2200" dirty="0">
                <a:latin typeface="Arial" pitchFamily="34" charset="0"/>
                <a:cs typeface="Arial" pitchFamily="34" charset="0"/>
              </a:rPr>
              <a:t> 30%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dưới</a:t>
            </a:r>
            <a:r>
              <a:rPr lang="en-US" sz="2200" dirty="0">
                <a:latin typeface="Arial" pitchFamily="34" charset="0"/>
                <a:cs typeface="Arial" pitchFamily="34" charset="0"/>
              </a:rPr>
              <a:t> 11% </a:t>
            </a:r>
            <a:r>
              <a:rPr lang="en-US" sz="2200" dirty="0" err="1">
                <a:latin typeface="Arial" pitchFamily="34" charset="0"/>
                <a:cs typeface="Arial" pitchFamily="34" charset="0"/>
              </a:rPr>
              <a:t>nhưng</a:t>
            </a:r>
            <a:r>
              <a:rPr lang="en-US" sz="2200" dirty="0">
                <a:latin typeface="Arial" pitchFamily="34" charset="0"/>
                <a:cs typeface="Arial" pitchFamily="34" charset="0"/>
              </a:rPr>
              <a:t> </a:t>
            </a:r>
            <a:r>
              <a:rPr lang="en-US" sz="2200" dirty="0" err="1">
                <a:latin typeface="Arial" pitchFamily="34" charset="0"/>
                <a:cs typeface="Arial" pitchFamily="34" charset="0"/>
              </a:rPr>
              <a:t>đối</a:t>
            </a:r>
            <a:r>
              <a:rPr lang="en-US" sz="2200" dirty="0">
                <a:latin typeface="Arial" pitchFamily="34" charset="0"/>
                <a:cs typeface="Arial" pitchFamily="34" charset="0"/>
              </a:rPr>
              <a:t> </a:t>
            </a:r>
            <a:r>
              <a:rPr lang="en-US" sz="2200" dirty="0" err="1">
                <a:latin typeface="Arial" pitchFamily="34" charset="0"/>
                <a:cs typeface="Arial" pitchFamily="34" charset="0"/>
              </a:rPr>
              <a:t>với</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dưới</a:t>
            </a:r>
            <a:r>
              <a:rPr lang="en-US" sz="2200" dirty="0">
                <a:latin typeface="Arial" pitchFamily="34" charset="0"/>
                <a:cs typeface="Arial" pitchFamily="34" charset="0"/>
              </a:rPr>
              <a:t> 16 </a:t>
            </a:r>
            <a:r>
              <a:rPr lang="en-US" sz="2200" dirty="0" err="1">
                <a:latin typeface="Arial" pitchFamily="34" charset="0"/>
                <a:cs typeface="Arial" pitchFamily="34" charset="0"/>
              </a:rPr>
              <a:t>tuổi</a:t>
            </a:r>
            <a:r>
              <a:rPr lang="en-US" sz="2200" dirty="0">
                <a:latin typeface="Arial" pitchFamily="34" charset="0"/>
                <a:cs typeface="Arial" pitchFamily="34" charset="0"/>
              </a:rPr>
              <a:t> </a:t>
            </a:r>
            <a:r>
              <a:rPr lang="en-US" sz="2200" dirty="0" err="1">
                <a:latin typeface="Arial" pitchFamily="34" charset="0"/>
                <a:cs typeface="Arial" pitchFamily="34" charset="0"/>
              </a:rPr>
              <a:t>thì</a:t>
            </a:r>
            <a:r>
              <a:rPr lang="en-US" sz="2200" dirty="0">
                <a:latin typeface="Arial" pitchFamily="34" charset="0"/>
                <a:cs typeface="Arial" pitchFamily="34" charset="0"/>
              </a:rPr>
              <a:t> </a:t>
            </a:r>
            <a:r>
              <a:rPr lang="en-US" sz="2200" dirty="0" err="1">
                <a:latin typeface="Arial" pitchFamily="34" charset="0"/>
                <a:cs typeface="Arial" pitchFamily="34" charset="0"/>
              </a:rPr>
              <a:t>sẽ</a:t>
            </a:r>
            <a:r>
              <a:rPr lang="en-US" sz="2200" dirty="0">
                <a:latin typeface="Arial" pitchFamily="34" charset="0"/>
                <a:cs typeface="Arial" pitchFamily="34" charset="0"/>
              </a:rPr>
              <a:t> </a:t>
            </a:r>
            <a:r>
              <a:rPr lang="en-US" sz="2200" dirty="0" err="1">
                <a:latin typeface="Arial" pitchFamily="34" charset="0"/>
                <a:cs typeface="Arial" pitchFamily="34" charset="0"/>
              </a:rPr>
              <a:t>bị</a:t>
            </a:r>
            <a:r>
              <a:rPr lang="en-US" sz="2200" dirty="0">
                <a:latin typeface="Arial" pitchFamily="34" charset="0"/>
                <a:cs typeface="Arial" pitchFamily="34" charset="0"/>
              </a:rPr>
              <a:t> </a:t>
            </a:r>
            <a:r>
              <a:rPr lang="en-US" sz="2200" dirty="0" err="1">
                <a:latin typeface="Arial" pitchFamily="34" charset="0"/>
                <a:cs typeface="Arial" pitchFamily="34" charset="0"/>
              </a:rPr>
              <a:t>phạt</a:t>
            </a:r>
            <a:r>
              <a:rPr lang="en-US" sz="2200" dirty="0">
                <a:latin typeface="Arial" pitchFamily="34" charset="0"/>
                <a:cs typeface="Arial" pitchFamily="34" charset="0"/>
              </a:rPr>
              <a:t> </a:t>
            </a:r>
            <a:r>
              <a:rPr lang="en-US" sz="2200" dirty="0" err="1">
                <a:latin typeface="Arial" pitchFamily="34" charset="0"/>
                <a:cs typeface="Arial" pitchFamily="34" charset="0"/>
              </a:rPr>
              <a:t>cải</a:t>
            </a:r>
            <a:r>
              <a:rPr lang="en-US" sz="2200" dirty="0">
                <a:latin typeface="Arial" pitchFamily="34" charset="0"/>
                <a:cs typeface="Arial" pitchFamily="34" charset="0"/>
              </a:rPr>
              <a:t> </a:t>
            </a:r>
            <a:r>
              <a:rPr lang="en-US" sz="2200" dirty="0" err="1">
                <a:latin typeface="Arial" pitchFamily="34" charset="0"/>
                <a:cs typeface="Arial" pitchFamily="34" charset="0"/>
              </a:rPr>
              <a:t>tạo</a:t>
            </a:r>
            <a:r>
              <a:rPr lang="en-US" sz="2200" dirty="0">
                <a:latin typeface="Arial" pitchFamily="34" charset="0"/>
                <a:cs typeface="Arial" pitchFamily="34" charset="0"/>
              </a:rPr>
              <a:t> </a:t>
            </a:r>
            <a:r>
              <a:rPr lang="en-US" sz="2200" dirty="0" err="1">
                <a:latin typeface="Arial" pitchFamily="34" charset="0"/>
                <a:cs typeface="Arial" pitchFamily="34" charset="0"/>
              </a:rPr>
              <a:t>không</a:t>
            </a:r>
            <a:r>
              <a:rPr lang="en-US" sz="2200" dirty="0">
                <a:latin typeface="Arial" pitchFamily="34" charset="0"/>
                <a:cs typeface="Arial" pitchFamily="34" charset="0"/>
              </a:rPr>
              <a:t> </a:t>
            </a:r>
            <a:r>
              <a:rPr lang="en-US" sz="2200" dirty="0" err="1">
                <a:latin typeface="Arial" pitchFamily="34" charset="0"/>
                <a:cs typeface="Arial" pitchFamily="34" charset="0"/>
              </a:rPr>
              <a:t>giam</a:t>
            </a:r>
            <a:r>
              <a:rPr lang="en-US" sz="2200" dirty="0">
                <a:latin typeface="Arial" pitchFamily="34" charset="0"/>
                <a:cs typeface="Arial" pitchFamily="34" charset="0"/>
              </a:rPr>
              <a:t> </a:t>
            </a:r>
            <a:r>
              <a:rPr lang="en-US" sz="2200" dirty="0" err="1">
                <a:latin typeface="Arial" pitchFamily="34" charset="0"/>
                <a:cs typeface="Arial" pitchFamily="34" charset="0"/>
              </a:rPr>
              <a:t>giữ</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3 </a:t>
            </a:r>
            <a:r>
              <a:rPr lang="en-US" sz="2200" dirty="0" err="1">
                <a:latin typeface="Arial" pitchFamily="34" charset="0"/>
                <a:cs typeface="Arial" pitchFamily="34" charset="0"/>
              </a:rPr>
              <a:t>năm</a:t>
            </a:r>
            <a:r>
              <a:rPr lang="en-US" sz="2200" dirty="0">
                <a:latin typeface="Arial" pitchFamily="34" charset="0"/>
                <a:cs typeface="Arial" pitchFamily="34" charset="0"/>
              </a:rPr>
              <a:t>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phạt</a:t>
            </a:r>
            <a:r>
              <a:rPr lang="en-US" sz="2200" dirty="0">
                <a:latin typeface="Arial" pitchFamily="34" charset="0"/>
                <a:cs typeface="Arial" pitchFamily="34" charset="0"/>
              </a:rPr>
              <a:t> </a:t>
            </a:r>
            <a:r>
              <a:rPr lang="en-US" sz="2200" dirty="0" err="1">
                <a:latin typeface="Arial" pitchFamily="34" charset="0"/>
                <a:cs typeface="Arial" pitchFamily="34" charset="0"/>
              </a:rPr>
              <a:t>tù</a:t>
            </a:r>
            <a:r>
              <a:rPr lang="en-US" sz="2200" dirty="0">
                <a:latin typeface="Arial" pitchFamily="34" charset="0"/>
                <a:cs typeface="Arial" pitchFamily="34" charset="0"/>
              </a:rPr>
              <a:t> </a:t>
            </a:r>
            <a:r>
              <a:rPr lang="en-US" sz="2200" dirty="0" err="1">
                <a:latin typeface="Arial" pitchFamily="34" charset="0"/>
                <a:cs typeface="Arial" pitchFamily="34" charset="0"/>
              </a:rPr>
              <a:t>từ</a:t>
            </a:r>
            <a:r>
              <a:rPr lang="en-US" sz="2200" dirty="0">
                <a:latin typeface="Arial" pitchFamily="34" charset="0"/>
                <a:cs typeface="Arial" pitchFamily="34" charset="0"/>
              </a:rPr>
              <a:t> 06 </a:t>
            </a:r>
            <a:r>
              <a:rPr lang="en-US" sz="2200" dirty="0" err="1">
                <a:latin typeface="Arial" pitchFamily="34" charset="0"/>
                <a:cs typeface="Arial" pitchFamily="34" charset="0"/>
              </a:rPr>
              <a:t>tháng</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03 </a:t>
            </a:r>
            <a:r>
              <a:rPr lang="en-US" sz="2200" dirty="0" err="1">
                <a:latin typeface="Arial" pitchFamily="34" charset="0"/>
                <a:cs typeface="Arial" pitchFamily="34" charset="0"/>
              </a:rPr>
              <a:t>năm</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800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838200"/>
            <a:ext cx="8382000" cy="46628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US" sz="2200" b="1" dirty="0" smtClean="0">
                <a:latin typeface="Arial" pitchFamily="34" charset="0"/>
                <a:cs typeface="Arial" pitchFamily="34" charset="0"/>
              </a:rPr>
              <a:t>+ </a:t>
            </a:r>
            <a:r>
              <a:rPr lang="en-US" sz="2200" b="1" dirty="0" err="1" smtClean="0">
                <a:solidFill>
                  <a:schemeClr val="dk1"/>
                </a:solidFill>
                <a:latin typeface="Arial" pitchFamily="34" charset="0"/>
                <a:cs typeface="Arial" pitchFamily="34" charset="0"/>
              </a:rPr>
              <a:t>Tội</a:t>
            </a:r>
            <a:r>
              <a:rPr lang="en-US" sz="2200" b="1" dirty="0" smtClean="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ngược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đãi</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hoặc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hành</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hạ</a:t>
            </a:r>
            <a:r>
              <a:rPr lang="en-US" sz="2200" b="1" dirty="0">
                <a:solidFill>
                  <a:schemeClr val="dk1"/>
                </a:solidFill>
                <a:latin typeface="Arial" pitchFamily="34" charset="0"/>
                <a:cs typeface="Arial" pitchFamily="34" charset="0"/>
              </a:rPr>
              <a:t> con, </a:t>
            </a:r>
            <a:r>
              <a:rPr lang="en-US" sz="2200" b="1" dirty="0" err="1">
                <a:solidFill>
                  <a:schemeClr val="dk1"/>
                </a:solidFill>
                <a:latin typeface="Arial" pitchFamily="34" charset="0"/>
                <a:cs typeface="Arial" pitchFamily="34" charset="0"/>
              </a:rPr>
              <a:t>cháu</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Điều</a:t>
            </a:r>
            <a:r>
              <a:rPr lang="en-US" sz="2200" b="1" dirty="0">
                <a:solidFill>
                  <a:schemeClr val="dk1"/>
                </a:solidFill>
                <a:latin typeface="Arial" pitchFamily="34" charset="0"/>
                <a:cs typeface="Arial" pitchFamily="34" charset="0"/>
              </a:rPr>
              <a:t> 185)</a:t>
            </a:r>
          </a:p>
          <a:p>
            <a:pPr algn="just">
              <a:lnSpc>
                <a:spcPct val="150000"/>
              </a:lnSpc>
            </a:pPr>
            <a:r>
              <a:rPr lang="en-US" sz="2200" dirty="0" smtClean="0">
                <a:solidFill>
                  <a:schemeClr val="dk1"/>
                </a:solidFill>
                <a:latin typeface="Arial" pitchFamily="34" charset="0"/>
                <a:cs typeface="Arial" pitchFamily="34" charset="0"/>
              </a:rPr>
              <a:t>- </a:t>
            </a:r>
            <a:r>
              <a:rPr lang="en-US" sz="2200" dirty="0" err="1" smtClean="0">
                <a:solidFill>
                  <a:schemeClr val="dk1"/>
                </a:solidFill>
                <a:latin typeface="Arial" pitchFamily="34" charset="0"/>
                <a:cs typeface="Arial" pitchFamily="34" charset="0"/>
              </a:rPr>
              <a:t>Nếu</a:t>
            </a:r>
            <a:r>
              <a:rPr lang="en-US" sz="2200" dirty="0" smtClean="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bà</a:t>
            </a:r>
            <a:r>
              <a:rPr lang="en-US" sz="2200" dirty="0">
                <a:solidFill>
                  <a:schemeClr val="dk1"/>
                </a:solidFill>
                <a:latin typeface="Arial" pitchFamily="34" charset="0"/>
                <a:cs typeface="Arial" pitchFamily="34" charset="0"/>
              </a:rPr>
              <a:t>, cha </a:t>
            </a:r>
            <a:r>
              <a:rPr lang="en-US" sz="2200" dirty="0" err="1">
                <a:solidFill>
                  <a:schemeClr val="dk1"/>
                </a:solidFill>
                <a:latin typeface="Arial" pitchFamily="34" charset="0"/>
                <a:cs typeface="Arial" pitchFamily="34" charset="0"/>
              </a:rPr>
              <a:t>mẹ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thường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xuyên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cho</a:t>
            </a:r>
            <a:r>
              <a:rPr lang="en-US" sz="2200" dirty="0">
                <a:solidFill>
                  <a:schemeClr val="dk1"/>
                </a:solidFill>
                <a:latin typeface="Arial" pitchFamily="34" charset="0"/>
                <a:cs typeface="Arial" pitchFamily="34" charset="0"/>
              </a:rPr>
              <a:t> con, </a:t>
            </a:r>
            <a:r>
              <a:rPr lang="en-US" sz="2200" dirty="0" err="1">
                <a:solidFill>
                  <a:schemeClr val="dk1"/>
                </a:solidFill>
                <a:latin typeface="Arial" pitchFamily="34" charset="0"/>
                <a:cs typeface="Arial" pitchFamily="34" charset="0"/>
              </a:rPr>
              <a:t>cháu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dưới</a:t>
            </a:r>
            <a:r>
              <a:rPr lang="en-US" sz="2200" dirty="0">
                <a:solidFill>
                  <a:schemeClr val="dk1"/>
                </a:solidFill>
                <a:latin typeface="Arial" pitchFamily="34" charset="0"/>
                <a:cs typeface="Arial" pitchFamily="34" charset="0"/>
              </a:rPr>
              <a:t> 16 </a:t>
            </a:r>
            <a:r>
              <a:rPr lang="en-US" sz="2200" dirty="0" err="1">
                <a:solidFill>
                  <a:schemeClr val="dk1"/>
                </a:solidFill>
                <a:latin typeface="Arial" pitchFamily="34" charset="0"/>
                <a:cs typeface="Arial" pitchFamily="34" charset="0"/>
              </a:rPr>
              <a:t>tuổi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đau</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đớn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về</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thể</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tinh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thần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xử</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phạm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chính</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mà</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còn</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phạm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thì</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sẽ</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từ</a:t>
            </a:r>
            <a:r>
              <a:rPr lang="en-US" sz="2200" dirty="0">
                <a:solidFill>
                  <a:schemeClr val="dk1"/>
                </a:solidFill>
                <a:latin typeface="Arial" pitchFamily="34" charset="0"/>
                <a:cs typeface="Arial" pitchFamily="34" charset="0"/>
              </a:rPr>
              <a:t> 02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đến</a:t>
            </a:r>
            <a:r>
              <a:rPr lang="en-US" sz="2200" dirty="0">
                <a:solidFill>
                  <a:schemeClr val="dk1"/>
                </a:solidFill>
                <a:latin typeface="Arial" pitchFamily="34" charset="0"/>
                <a:cs typeface="Arial" pitchFamily="34" charset="0"/>
              </a:rPr>
              <a:t> 05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a:t>
            </a:r>
          </a:p>
          <a:p>
            <a:pPr algn="just">
              <a:lnSpc>
                <a:spcPct val="150000"/>
              </a:lnSpc>
            </a:pPr>
            <a:r>
              <a:rPr lang="en-US" sz="2200" b="1" dirty="0" smtClean="0">
                <a:latin typeface="Arial" pitchFamily="34" charset="0"/>
                <a:cs typeface="Arial" pitchFamily="34" charset="0"/>
              </a:rPr>
              <a:t>+ </a:t>
            </a:r>
            <a:r>
              <a:rPr lang="en-US" sz="2200" b="1" dirty="0" err="1" smtClean="0">
                <a:solidFill>
                  <a:schemeClr val="dk1"/>
                </a:solidFill>
                <a:latin typeface="Arial" pitchFamily="34" charset="0"/>
                <a:cs typeface="Arial" pitchFamily="34" charset="0"/>
              </a:rPr>
              <a:t>Tội</a:t>
            </a:r>
            <a:r>
              <a:rPr lang="en-US" sz="2200" b="1" dirty="0" smtClean="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hành</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hạ</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người</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khác</a:t>
            </a:r>
            <a:r>
              <a:rPr lang="en-US" sz="2200" b="1" dirty="0">
                <a:solidFill>
                  <a:schemeClr val="dk1"/>
                </a:solidFill>
                <a:latin typeface="Arial" pitchFamily="34" charset="0"/>
                <a:cs typeface="Arial" pitchFamily="34" charset="0"/>
              </a:rPr>
              <a:t> (</a:t>
            </a:r>
            <a:r>
              <a:rPr lang="en-US" sz="2200" b="1" dirty="0" err="1">
                <a:solidFill>
                  <a:schemeClr val="dk1"/>
                </a:solidFill>
                <a:latin typeface="Arial" pitchFamily="34" charset="0"/>
                <a:cs typeface="Arial" pitchFamily="34" charset="0"/>
              </a:rPr>
              <a:t>Điều</a:t>
            </a:r>
            <a:r>
              <a:rPr lang="en-US" sz="2200" b="1" dirty="0">
                <a:solidFill>
                  <a:schemeClr val="dk1"/>
                </a:solidFill>
                <a:latin typeface="Arial" pitchFamily="34" charset="0"/>
                <a:cs typeface="Arial" pitchFamily="34" charset="0"/>
              </a:rPr>
              <a:t> 140)</a:t>
            </a:r>
          </a:p>
          <a:p>
            <a:pPr algn="just">
              <a:lnSpc>
                <a:spcPct val="150000"/>
              </a:lnSpc>
            </a:pPr>
            <a:r>
              <a:rPr lang="en-US" sz="2200" dirty="0" smtClean="0">
                <a:solidFill>
                  <a:schemeClr val="dk1"/>
                </a:solidFill>
                <a:latin typeface="Arial" pitchFamily="34" charset="0"/>
                <a:cs typeface="Arial" pitchFamily="34" charset="0"/>
              </a:rPr>
              <a:t>- </a:t>
            </a:r>
            <a:r>
              <a:rPr lang="en-US" sz="2200" dirty="0" err="1" smtClean="0">
                <a:solidFill>
                  <a:schemeClr val="dk1"/>
                </a:solidFill>
                <a:latin typeface="Arial" pitchFamily="34" charset="0"/>
                <a:cs typeface="Arial" pitchFamily="34" charset="0"/>
              </a:rPr>
              <a:t>Nếu</a:t>
            </a:r>
            <a:r>
              <a:rPr lang="en-US" sz="2200" dirty="0" smtClean="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không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thuộc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trường</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hợp</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của</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Tội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ngược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đãi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tại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Điều</a:t>
            </a:r>
            <a:r>
              <a:rPr lang="en-US" sz="2200" dirty="0">
                <a:solidFill>
                  <a:schemeClr val="dk1"/>
                </a:solidFill>
                <a:latin typeface="Arial" pitchFamily="34" charset="0"/>
                <a:cs typeface="Arial" pitchFamily="34" charset="0"/>
              </a:rPr>
              <a:t> 185, </a:t>
            </a:r>
            <a:r>
              <a:rPr lang="en-US" sz="2200" dirty="0" err="1">
                <a:solidFill>
                  <a:schemeClr val="dk1"/>
                </a:solidFill>
                <a:latin typeface="Arial" pitchFamily="34" charset="0"/>
                <a:cs typeface="Arial" pitchFamily="34" charset="0"/>
              </a:rPr>
              <a:t>người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có</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hành</a:t>
            </a:r>
            <a:r>
              <a:rPr lang="en-US" sz="2200" dirty="0">
                <a:solidFill>
                  <a:schemeClr val="dk1"/>
                </a:solidFill>
                <a:latin typeface="Arial" pitchFamily="34" charset="0"/>
                <a:cs typeface="Arial" pitchFamily="34" charset="0"/>
              </a:rPr>
              <a:t> vi </a:t>
            </a:r>
            <a:r>
              <a:rPr lang="en-US" sz="2200" dirty="0" err="1">
                <a:solidFill>
                  <a:schemeClr val="dk1"/>
                </a:solidFill>
                <a:latin typeface="Arial" pitchFamily="34" charset="0"/>
                <a:cs typeface="Arial" pitchFamily="34" charset="0"/>
              </a:rPr>
              <a:t>đối</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xử</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tàn</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ác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hoặc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làm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nhục</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trẻ</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em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thì</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sẽ</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bị</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phạt</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tù</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từ</a:t>
            </a:r>
            <a:r>
              <a:rPr lang="en-US" sz="2200" dirty="0">
                <a:solidFill>
                  <a:schemeClr val="dk1"/>
                </a:solidFill>
                <a:latin typeface="Arial" pitchFamily="34" charset="0"/>
                <a:cs typeface="Arial" pitchFamily="34" charset="0"/>
              </a:rPr>
              <a:t> 01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 </a:t>
            </a:r>
            <a:r>
              <a:rPr lang="en-US" sz="2200" dirty="0" err="1">
                <a:solidFill>
                  <a:schemeClr val="dk1"/>
                </a:solidFill>
                <a:latin typeface="Arial" pitchFamily="34" charset="0"/>
                <a:cs typeface="Arial" pitchFamily="34" charset="0"/>
              </a:rPr>
              <a:t>đến</a:t>
            </a:r>
            <a:r>
              <a:rPr lang="en-US" sz="2200" dirty="0">
                <a:solidFill>
                  <a:schemeClr val="dk1"/>
                </a:solidFill>
                <a:latin typeface="Arial" pitchFamily="34" charset="0"/>
                <a:cs typeface="Arial" pitchFamily="34" charset="0"/>
              </a:rPr>
              <a:t> 03 </a:t>
            </a:r>
            <a:r>
              <a:rPr lang="en-US" sz="2200" dirty="0" err="1">
                <a:solidFill>
                  <a:schemeClr val="dk1"/>
                </a:solidFill>
                <a:latin typeface="Arial" pitchFamily="34" charset="0"/>
                <a:cs typeface="Arial" pitchFamily="34" charset="0"/>
              </a:rPr>
              <a:t>năm</a:t>
            </a:r>
            <a:r>
              <a:rPr lang="en-US" sz="2200" dirty="0">
                <a:solidFill>
                  <a:schemeClr val="dk1"/>
                </a:solidFill>
                <a:latin typeface="Arial" pitchFamily="34" charset="0"/>
                <a:cs typeface="Arial" pitchFamily="34" charset="0"/>
              </a:rPr>
              <a:t>.</a:t>
            </a:r>
          </a:p>
        </p:txBody>
      </p:sp>
    </p:spTree>
    <p:extLst>
      <p:ext uri="{BB962C8B-B14F-4D97-AF65-F5344CB8AC3E}">
        <p14:creationId xmlns:p14="http://schemas.microsoft.com/office/powerpoint/2010/main" val="37712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80416" y="2807690"/>
            <a:ext cx="2362200" cy="1446550"/>
          </a:xfrm>
          <a:prstGeom prst="rect">
            <a:avLst/>
          </a:prstGeom>
          <a:solidFill>
            <a:srgbClr val="FFC000"/>
          </a:solidFill>
        </p:spPr>
        <p:txBody>
          <a:bodyPr wrap="square" rtlCol="0">
            <a:spAutoFit/>
          </a:bodyPr>
          <a:lstStyle/>
          <a:p>
            <a:pPr algn="ctr"/>
            <a:endParaRPr lang="en-US" sz="20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BẠO LỰC HỌC ĐƯỜNG</a:t>
            </a:r>
          </a:p>
          <a:p>
            <a:pPr algn="ctr"/>
            <a:endParaRPr lang="en-US" sz="2000" b="1" dirty="0">
              <a:latin typeface="Times New Roman" pitchFamily="18" charset="0"/>
              <a:cs typeface="Times New Roman" pitchFamily="18" charset="0"/>
            </a:endParaRPr>
          </a:p>
        </p:txBody>
      </p:sp>
      <p:sp>
        <p:nvSpPr>
          <p:cNvPr id="2" name="TextBox 1"/>
          <p:cNvSpPr txBox="1"/>
          <p:nvPr/>
        </p:nvSpPr>
        <p:spPr>
          <a:xfrm>
            <a:off x="417933" y="107367"/>
            <a:ext cx="2717395" cy="430887"/>
          </a:xfrm>
          <a:prstGeom prst="rect">
            <a:avLst/>
          </a:prstGeom>
          <a:noFill/>
        </p:spPr>
        <p:txBody>
          <a:bodyPr wrap="square" rtlCol="0">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thể</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chất</a:t>
            </a:r>
            <a:endParaRPr lang="en-US" sz="2200" dirty="0"/>
          </a:p>
        </p:txBody>
      </p:sp>
      <p:sp>
        <p:nvSpPr>
          <p:cNvPr id="3" name="Rectangle 2"/>
          <p:cNvSpPr/>
          <p:nvPr/>
        </p:nvSpPr>
        <p:spPr>
          <a:xfrm>
            <a:off x="5341560" y="306180"/>
            <a:ext cx="3672800" cy="430887"/>
          </a:xfrm>
          <a:prstGeom prst="rect">
            <a:avLst/>
          </a:prstGeom>
        </p:spPr>
        <p:txBody>
          <a:bodyPr wrap="none">
            <a:spAutoFit/>
          </a:bodyPr>
          <a:lstStyle/>
          <a:p>
            <a:r>
              <a:rPr lang="en-US" sz="2200" b="1" i="1" dirty="0" err="1">
                <a:latin typeface="Times New Roman" pitchFamily="18" charset="0"/>
                <a:cs typeface="Times New Roman" pitchFamily="18" charset="0"/>
              </a:rPr>
              <a:t>Xao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nhãng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hoặc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đối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xử</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thờ</a:t>
            </a:r>
            <a:r>
              <a:rPr lang="en-US" sz="2200" b="1" i="1" dirty="0">
                <a:latin typeface="Times New Roman" pitchFamily="18" charset="0"/>
                <a:cs typeface="Times New Roman" pitchFamily="18" charset="0"/>
              </a:rPr>
              <a:t> ơ</a:t>
            </a:r>
            <a:r>
              <a:rPr lang="en-US" sz="2200" dirty="0">
                <a:latin typeface="Times New Roman" pitchFamily="18" charset="0"/>
                <a:cs typeface="Times New Roman" pitchFamily="18" charset="0"/>
              </a:rPr>
              <a:t> </a:t>
            </a:r>
            <a:endParaRPr lang="en-US" sz="2200" dirty="0"/>
          </a:p>
        </p:txBody>
      </p:sp>
      <p:sp>
        <p:nvSpPr>
          <p:cNvPr id="9" name="Rectangle 8"/>
          <p:cNvSpPr/>
          <p:nvPr/>
        </p:nvSpPr>
        <p:spPr>
          <a:xfrm>
            <a:off x="345849" y="3535934"/>
            <a:ext cx="2242922" cy="430887"/>
          </a:xfrm>
          <a:prstGeom prst="rect">
            <a:avLst/>
          </a:prstGeom>
        </p:spPr>
        <p:txBody>
          <a:bodyPr wrap="none">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thần</a:t>
            </a:r>
            <a:endParaRPr lang="en-US" sz="2200" b="1" i="1" dirty="0">
              <a:latin typeface="Times New Roman" pitchFamily="18" charset="0"/>
              <a:cs typeface="Times New Roman" pitchFamily="18" charset="0"/>
            </a:endParaRPr>
          </a:p>
        </p:txBody>
      </p:sp>
      <p:sp>
        <p:nvSpPr>
          <p:cNvPr id="10" name="Rectangle 9"/>
          <p:cNvSpPr/>
          <p:nvPr/>
        </p:nvSpPr>
        <p:spPr>
          <a:xfrm>
            <a:off x="6319284" y="3567928"/>
            <a:ext cx="2202847" cy="430887"/>
          </a:xfrm>
          <a:prstGeom prst="rect">
            <a:avLst/>
          </a:prstGeom>
        </p:spPr>
        <p:txBody>
          <a:bodyPr wrap="none">
            <a:spAutoFit/>
          </a:bodyPr>
          <a:lstStyle/>
          <a:p>
            <a:pPr algn="ctr"/>
            <a:r>
              <a:rPr lang="en-US" sz="2200" b="1" i="1" dirty="0" err="1">
                <a:latin typeface="Times New Roman" pitchFamily="18" charset="0"/>
                <a:cs typeface="Times New Roman" pitchFamily="18" charset="0"/>
              </a:rPr>
              <a:t>Bạo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lực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tình</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dục</a:t>
            </a:r>
            <a:r>
              <a:rPr lang="en-US" sz="2200" dirty="0">
                <a:latin typeface="Times New Roman" pitchFamily="18" charset="0"/>
                <a:cs typeface="Times New Roman" pitchFamily="18" charset="0"/>
              </a:rPr>
              <a:t> </a:t>
            </a:r>
            <a:endParaRPr lang="en-US" sz="2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3" y="747862"/>
            <a:ext cx="3170749" cy="19191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358" y="979967"/>
            <a:ext cx="3419862" cy="227990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24" y="4259210"/>
            <a:ext cx="3146176" cy="2121212"/>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37625" r="2891"/>
          <a:stretch/>
        </p:blipFill>
        <p:spPr>
          <a:xfrm>
            <a:off x="5734158" y="4317538"/>
            <a:ext cx="3280202" cy="2164941"/>
          </a:xfrm>
          <a:prstGeom prst="rect">
            <a:avLst/>
          </a:prstGeom>
        </p:spPr>
      </p:pic>
    </p:spTree>
    <p:extLst>
      <p:ext uri="{BB962C8B-B14F-4D97-AF65-F5344CB8AC3E}">
        <p14:creationId xmlns:p14="http://schemas.microsoft.com/office/powerpoint/2010/main" val="112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066800" y="5486400"/>
            <a:ext cx="6844824"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TRÂN TRỌNG CÁM ƠN</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66089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2151" b="19854"/>
          <a:stretch/>
        </p:blipFill>
        <p:spPr>
          <a:xfrm>
            <a:off x="10389" y="1662223"/>
            <a:ext cx="2360428" cy="3785630"/>
          </a:xfrm>
          <a:prstGeom prst="rect">
            <a:avLst/>
          </a:prstGeom>
        </p:spPr>
      </p:pic>
      <p:sp>
        <p:nvSpPr>
          <p:cNvPr id="4" name="Rectangle 3"/>
          <p:cNvSpPr/>
          <p:nvPr/>
        </p:nvSpPr>
        <p:spPr>
          <a:xfrm>
            <a:off x="2133600" y="990599"/>
            <a:ext cx="6746358" cy="830997"/>
          </a:xfrm>
          <a:prstGeom prst="rect">
            <a:avLst/>
          </a:prstGeom>
          <a:solidFill>
            <a:schemeClr val="accent1">
              <a:lumMod val="20000"/>
              <a:lumOff val="80000"/>
            </a:schemeClr>
          </a:solidFill>
        </p:spPr>
        <p:txBody>
          <a:bodyPr wrap="square">
            <a:spAutoFit/>
          </a:bodyPr>
          <a:lstStyle/>
          <a:p>
            <a:pPr marL="342900" lvl="0" indent="-342900" algn="just" hangingPunct="0">
              <a:buFont typeface="Wingdings" pitchFamily="2" charset="2"/>
              <a:buChar char="ü"/>
            </a:pPr>
            <a:r>
              <a:rPr lang="en-US" sz="2400" dirty="0" err="1" smtClean="0">
                <a:latin typeface="Times New Roman" pitchFamily="18" charset="0"/>
                <a:cs typeface="Times New Roman" pitchFamily="18" charset="0"/>
              </a:rPr>
              <a:t>Tất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ác</a:t>
            </a:r>
            <a:r>
              <a:rPr lang="en-US" sz="2400" dirty="0">
                <a:latin typeface="Times New Roman" pitchFamily="18" charset="0"/>
                <a:cs typeface="Times New Roman" pitchFamily="18" charset="0"/>
              </a:rPr>
              <a:t>, phi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Rectangle 4"/>
          <p:cNvSpPr/>
          <p:nvPr/>
        </p:nvSpPr>
        <p:spPr>
          <a:xfrm>
            <a:off x="1389077" y="191951"/>
            <a:ext cx="7132081"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Biểu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của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lực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chất</a:t>
            </a:r>
            <a:r>
              <a:rPr lang="en-US" sz="2400" b="1" dirty="0" smtClean="0">
                <a:solidFill>
                  <a:srgbClr val="FF0000"/>
                </a:solidFill>
                <a:latin typeface="Arial" pitchFamily="34" charset="0"/>
                <a:cs typeface="Arial" pitchFamily="34" charset="0"/>
              </a:rPr>
              <a:t> ở </a:t>
            </a:r>
            <a:r>
              <a:rPr lang="en-US" sz="2400" b="1" dirty="0" err="1" smtClean="0">
                <a:solidFill>
                  <a:srgbClr val="FF0000"/>
                </a:solidFill>
                <a:latin typeface="Arial" pitchFamily="34" charset="0"/>
                <a:cs typeface="Arial" pitchFamily="34" charset="0"/>
              </a:rPr>
              <a:t>cơ</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sở</a:t>
            </a:r>
            <a:r>
              <a:rPr lang="en-US" sz="2400" b="1" dirty="0" smtClean="0">
                <a:solidFill>
                  <a:srgbClr val="FF0000"/>
                </a:solidFill>
                <a:latin typeface="Arial" pitchFamily="34" charset="0"/>
                <a:cs typeface="Arial" pitchFamily="34" charset="0"/>
              </a:rPr>
              <a:t> GDMN  </a:t>
            </a:r>
            <a:endParaRPr lang="en-US" sz="2400" dirty="0">
              <a:solidFill>
                <a:srgbClr val="FF0000"/>
              </a:solidFill>
              <a:latin typeface="Arial" pitchFamily="34" charset="0"/>
              <a:cs typeface="Arial" pitchFamily="34" charset="0"/>
            </a:endParaRPr>
          </a:p>
        </p:txBody>
      </p:sp>
      <p:sp>
        <p:nvSpPr>
          <p:cNvPr id="2" name="Rectangle 1"/>
          <p:cNvSpPr/>
          <p:nvPr/>
        </p:nvSpPr>
        <p:spPr>
          <a:xfrm>
            <a:off x="2135372" y="3124200"/>
            <a:ext cx="6744586" cy="1938992"/>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p:nvPr/>
        </p:nvSpPr>
        <p:spPr>
          <a:xfrm>
            <a:off x="2133600" y="2057400"/>
            <a:ext cx="6781800" cy="830997"/>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6" name="Rectangle 5"/>
          <p:cNvSpPr/>
          <p:nvPr/>
        </p:nvSpPr>
        <p:spPr>
          <a:xfrm>
            <a:off x="2135372" y="5334000"/>
            <a:ext cx="6810154" cy="830997"/>
          </a:xfrm>
          <a:prstGeom prst="rect">
            <a:avLst/>
          </a:prstGeom>
          <a:solidFill>
            <a:schemeClr val="accent1">
              <a:lumMod val="20000"/>
              <a:lumOff val="80000"/>
            </a:schemeClr>
          </a:solidFill>
        </p:spPr>
        <p:txBody>
          <a:bodyPr wrap="square">
            <a:spAutoFit/>
          </a:bodyPr>
          <a:lstStyle/>
          <a:p>
            <a:pPr marL="342900" indent="-342900" algn="just" hangingPunct="0">
              <a:buFont typeface="Wingdings" pitchFamily="2" charset="2"/>
              <a:buChar char="ü"/>
            </a:pP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GDMN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hiếp</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7186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2095500" y="304800"/>
            <a:ext cx="4847802"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thức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dục</a:t>
            </a:r>
            <a:r>
              <a:rPr lang="en-US" sz="2400" dirty="0">
                <a:solidFill>
                  <a:srgbClr val="FF0000"/>
                </a:solidFill>
                <a:latin typeface="Arial" pitchFamily="34" charset="0"/>
                <a:cs typeface="Arial" pitchFamily="34" charset="0"/>
              </a:rPr>
              <a:t> </a:t>
            </a:r>
          </a:p>
        </p:txBody>
      </p:sp>
      <p:sp>
        <p:nvSpPr>
          <p:cNvPr id="5" name="TextBox 4"/>
          <p:cNvSpPr txBox="1"/>
          <p:nvPr/>
        </p:nvSpPr>
        <p:spPr>
          <a:xfrm>
            <a:off x="4953000" y="4343400"/>
            <a:ext cx="36195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marL="342900" indent="-342900" algn="just" hangingPunct="0">
              <a:buFont typeface="Wingdings" pitchFamily="2" charset="2"/>
              <a:buChar char="ü"/>
              <a:defRPr sz="2000">
                <a:latin typeface="Arial" pitchFamily="34" charset="0"/>
                <a:cs typeface="Arial" pitchFamily="34" charset="0"/>
              </a:defRPr>
            </a:lvl1pPr>
          </a:lstStyle>
          <a:p>
            <a:r>
              <a:rPr lang="en-US" dirty="0" err="1" smtClean="0"/>
              <a:t>Tội</a:t>
            </a:r>
            <a:r>
              <a:rPr lang="en-US" dirty="0" smtClean="0"/>
              <a:t> </a:t>
            </a:r>
            <a:r>
              <a:rPr lang="en-US" dirty="0" err="1"/>
              <a:t>phạm</a:t>
            </a:r>
            <a:r>
              <a:rPr lang="en-US" dirty="0"/>
              <a:t> </a:t>
            </a:r>
            <a:r>
              <a:rPr lang="en-US" dirty="0" err="1"/>
              <a:t>mạng</a:t>
            </a:r>
            <a:r>
              <a:rPr lang="en-US" dirty="0"/>
              <a:t>/</a:t>
            </a:r>
            <a:r>
              <a:rPr lang="en-US" dirty="0" err="1"/>
              <a:t>Lạm</a:t>
            </a:r>
            <a:r>
              <a:rPr lang="en-US" dirty="0"/>
              <a:t> </a:t>
            </a:r>
            <a:r>
              <a:rPr lang="en-US" dirty="0" err="1"/>
              <a:t>dụng</a:t>
            </a:r>
            <a:r>
              <a:rPr lang="en-US" dirty="0"/>
              <a:t> </a:t>
            </a:r>
            <a:r>
              <a:rPr lang="en-US" dirty="0" err="1"/>
              <a:t>và</a:t>
            </a:r>
            <a:r>
              <a:rPr lang="en-US" dirty="0"/>
              <a:t> </a:t>
            </a:r>
            <a:r>
              <a:rPr lang="en-US" dirty="0" err="1"/>
              <a:t>bóc</a:t>
            </a:r>
            <a:r>
              <a:rPr lang="en-US" dirty="0"/>
              <a:t> </a:t>
            </a:r>
            <a:r>
              <a:rPr lang="en-US" dirty="0" err="1"/>
              <a:t>lột</a:t>
            </a:r>
            <a:r>
              <a:rPr lang="en-US" dirty="0"/>
              <a:t> </a:t>
            </a:r>
            <a:r>
              <a:rPr lang="en-US" dirty="0" err="1"/>
              <a:t>tình</a:t>
            </a:r>
            <a:r>
              <a:rPr lang="en-US" dirty="0"/>
              <a:t> </a:t>
            </a:r>
            <a:r>
              <a:rPr lang="en-US" dirty="0" err="1"/>
              <a:t>dục</a:t>
            </a:r>
            <a:r>
              <a:rPr lang="en-US" dirty="0"/>
              <a:t> </a:t>
            </a:r>
            <a:r>
              <a:rPr lang="en-US" dirty="0" err="1"/>
              <a:t>trực</a:t>
            </a:r>
            <a:r>
              <a:rPr lang="en-US" dirty="0"/>
              <a:t> </a:t>
            </a:r>
            <a:r>
              <a:rPr lang="en-US" dirty="0" err="1"/>
              <a:t>tuyến</a:t>
            </a:r>
            <a:r>
              <a:rPr lang="en-US" dirty="0"/>
              <a:t>/qua </a:t>
            </a:r>
            <a:r>
              <a:rPr lang="en-US" dirty="0" err="1"/>
              <a:t>mạng</a:t>
            </a:r>
            <a:r>
              <a:rPr lang="en-US" dirty="0"/>
              <a:t> </a:t>
            </a:r>
            <a:r>
              <a:rPr lang="en-US" dirty="0" err="1"/>
              <a:t>hoặc</a:t>
            </a:r>
            <a:r>
              <a:rPr lang="en-US" dirty="0"/>
              <a:t> </a:t>
            </a:r>
            <a:r>
              <a:rPr lang="en-US" dirty="0" err="1"/>
              <a:t>bằng</a:t>
            </a:r>
            <a:r>
              <a:rPr lang="en-US" dirty="0"/>
              <a:t> </a:t>
            </a:r>
            <a:r>
              <a:rPr lang="en-US" dirty="0" err="1"/>
              <a:t>công</a:t>
            </a:r>
            <a:r>
              <a:rPr lang="en-US" dirty="0"/>
              <a:t> </a:t>
            </a:r>
            <a:r>
              <a:rPr lang="en-US" dirty="0" err="1"/>
              <a:t>nghệ</a:t>
            </a:r>
            <a:r>
              <a:rPr lang="en-US" dirty="0"/>
              <a:t> </a:t>
            </a:r>
            <a:r>
              <a:rPr lang="en-US" dirty="0" err="1" smtClean="0"/>
              <a:t>số</a:t>
            </a:r>
            <a:r>
              <a:rPr lang="en-US" dirty="0" smtClean="0"/>
              <a:t>. </a:t>
            </a:r>
            <a:endParaRPr lang="en-US" dirty="0"/>
          </a:p>
        </p:txBody>
      </p:sp>
      <p:sp>
        <p:nvSpPr>
          <p:cNvPr id="2" name="Rectangle 1"/>
          <p:cNvSpPr/>
          <p:nvPr/>
        </p:nvSpPr>
        <p:spPr>
          <a:xfrm>
            <a:off x="438150" y="990600"/>
            <a:ext cx="33147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hangingPunct="0">
              <a:buFont typeface="Wingdings" pitchFamily="2" charset="2"/>
              <a:buChar char="ü"/>
            </a:pPr>
            <a:r>
              <a:rPr lang="en-US" sz="2000" dirty="0" err="1">
                <a:latin typeface="Arial" pitchFamily="34" charset="0"/>
                <a:cs typeface="Arial" pitchFamily="34" charset="0"/>
              </a:rPr>
              <a:t>Quấy</a:t>
            </a:r>
            <a:r>
              <a:rPr lang="en-US" sz="2000" dirty="0">
                <a:latin typeface="Arial" pitchFamily="34" charset="0"/>
                <a:cs typeface="Arial" pitchFamily="34" charset="0"/>
              </a:rPr>
              <a:t> </a:t>
            </a:r>
            <a:r>
              <a:rPr lang="en-US" sz="2000" dirty="0" err="1">
                <a:latin typeface="Arial" pitchFamily="34" charset="0"/>
                <a:cs typeface="Arial" pitchFamily="34" charset="0"/>
              </a:rPr>
              <a:t>rối</a:t>
            </a:r>
            <a:r>
              <a:rPr lang="en-US" sz="2000" dirty="0">
                <a:latin typeface="Arial" pitchFamily="34" charset="0"/>
                <a:cs typeface="Arial" pitchFamily="34" charset="0"/>
              </a:rPr>
              <a:t>, </a:t>
            </a:r>
            <a:r>
              <a:rPr lang="en-US" sz="2000" dirty="0" err="1">
                <a:latin typeface="Arial" pitchFamily="34" charset="0"/>
                <a:cs typeface="Arial" pitchFamily="34" charset="0"/>
              </a:rPr>
              <a:t>tấn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cưỡng</a:t>
            </a:r>
            <a:r>
              <a:rPr lang="en-US" sz="2000" dirty="0">
                <a:latin typeface="Arial" pitchFamily="34" charset="0"/>
                <a:cs typeface="Arial" pitchFamily="34" charset="0"/>
              </a:rPr>
              <a:t> </a:t>
            </a:r>
            <a:r>
              <a:rPr lang="en-US" sz="2000" dirty="0" err="1">
                <a:latin typeface="Arial" pitchFamily="34" charset="0"/>
                <a:cs typeface="Arial" pitchFamily="34" charset="0"/>
              </a:rPr>
              <a:t>hiếp</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ở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GDMN; </a:t>
            </a:r>
            <a:r>
              <a:rPr lang="en-US" sz="2000" dirty="0" err="1">
                <a:latin typeface="Arial" pitchFamily="34" charset="0"/>
                <a:cs typeface="Arial" pitchFamily="34" charset="0"/>
              </a:rPr>
              <a:t>Vuốt</a:t>
            </a:r>
            <a:r>
              <a:rPr lang="en-US" sz="2000" dirty="0">
                <a:latin typeface="Arial" pitchFamily="34" charset="0"/>
                <a:cs typeface="Arial" pitchFamily="34" charset="0"/>
              </a:rPr>
              <a:t> </a:t>
            </a:r>
            <a:r>
              <a:rPr lang="en-US" sz="2000" dirty="0" err="1">
                <a:latin typeface="Arial" pitchFamily="34" charset="0"/>
                <a:cs typeface="Arial" pitchFamily="34" charset="0"/>
              </a:rPr>
              <a:t>ve</a:t>
            </a:r>
            <a:r>
              <a:rPr lang="en-US" sz="2000" dirty="0">
                <a:latin typeface="Arial" pitchFamily="34" charset="0"/>
                <a:cs typeface="Arial" pitchFamily="34" charset="0"/>
              </a:rPr>
              <a:t> </a:t>
            </a:r>
            <a:r>
              <a:rPr lang="en-US" sz="2000" dirty="0" err="1">
                <a:latin typeface="Arial" pitchFamily="34" charset="0"/>
                <a:cs typeface="Arial" pitchFamily="34" charset="0"/>
              </a:rPr>
              <a:t>mơn</a:t>
            </a:r>
            <a:r>
              <a:rPr lang="en-US" sz="2000" dirty="0">
                <a:latin typeface="Arial" pitchFamily="34" charset="0"/>
                <a:cs typeface="Arial" pitchFamily="34" charset="0"/>
              </a:rPr>
              <a:t> </a:t>
            </a:r>
            <a:r>
              <a:rPr lang="en-US" sz="2000" dirty="0" err="1">
                <a:latin typeface="Arial" pitchFamily="34" charset="0"/>
                <a:cs typeface="Arial" pitchFamily="34" charset="0"/>
              </a:rPr>
              <a:t>trớn</a:t>
            </a:r>
            <a:r>
              <a:rPr lang="en-US" sz="2000" dirty="0">
                <a:latin typeface="Arial" pitchFamily="34" charset="0"/>
                <a:cs typeface="Arial" pitchFamily="34" charset="0"/>
              </a:rPr>
              <a:t>, </a:t>
            </a:r>
            <a:r>
              <a:rPr lang="en-US" sz="2000" dirty="0" err="1">
                <a:latin typeface="Arial" pitchFamily="34" charset="0"/>
                <a:cs typeface="Arial" pitchFamily="34" charset="0"/>
              </a:rPr>
              <a:t>cưỡng</a:t>
            </a:r>
            <a:r>
              <a:rPr lang="en-US" sz="2000" dirty="0">
                <a:latin typeface="Arial" pitchFamily="34" charset="0"/>
                <a:cs typeface="Arial" pitchFamily="34" charset="0"/>
              </a:rPr>
              <a:t> </a:t>
            </a:r>
            <a:r>
              <a:rPr lang="en-US" sz="2000" dirty="0" err="1">
                <a:latin typeface="Arial" pitchFamily="34" charset="0"/>
                <a:cs typeface="Arial" pitchFamily="34" charset="0"/>
              </a:rPr>
              <a:t>hiếp</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tấn</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p>
        </p:txBody>
      </p:sp>
      <p:sp>
        <p:nvSpPr>
          <p:cNvPr id="3" name="Rectangle 2"/>
          <p:cNvSpPr/>
          <p:nvPr/>
        </p:nvSpPr>
        <p:spPr>
          <a:xfrm>
            <a:off x="4553071" y="1194391"/>
            <a:ext cx="41529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hangingPunct="0">
              <a:buFont typeface="Wingdings" pitchFamily="2" charset="2"/>
              <a:buChar char="ü"/>
            </a:pPr>
            <a:r>
              <a:rPr lang="en-US" sz="2000" dirty="0" err="1">
                <a:latin typeface="Arial" pitchFamily="34" charset="0"/>
                <a:cs typeface="Arial" pitchFamily="34" charset="0"/>
              </a:rPr>
              <a:t>Sử</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khác</a:t>
            </a:r>
            <a:r>
              <a:rPr lang="en-US" sz="2000" dirty="0">
                <a:latin typeface="Arial" pitchFamily="34" charset="0"/>
                <a:cs typeface="Arial" pitchFamily="34" charset="0"/>
              </a:rPr>
              <a:t> </a:t>
            </a:r>
            <a:r>
              <a:rPr lang="en-US" sz="2000" dirty="0" err="1">
                <a:latin typeface="Arial" pitchFamily="34" charset="0"/>
                <a:cs typeface="Arial" pitchFamily="34" charset="0"/>
              </a:rPr>
              <a:t>để</a:t>
            </a:r>
            <a:r>
              <a:rPr lang="en-US" sz="2000" dirty="0">
                <a:latin typeface="Arial" pitchFamily="34" charset="0"/>
                <a:cs typeface="Arial" pitchFamily="34" charset="0"/>
              </a:rPr>
              <a:t> </a:t>
            </a:r>
            <a:r>
              <a:rPr lang="en-US" sz="2000" dirty="0" err="1">
                <a:latin typeface="Arial" pitchFamily="34" charset="0"/>
                <a:cs typeface="Arial" pitchFamily="34" charset="0"/>
              </a:rPr>
              <a:t>lạm</a:t>
            </a:r>
            <a:r>
              <a:rPr lang="en-US" sz="2000" dirty="0">
                <a:latin typeface="Arial" pitchFamily="34" charset="0"/>
                <a:cs typeface="Arial" pitchFamily="34" charset="0"/>
              </a:rPr>
              <a:t> </a:t>
            </a:r>
            <a:r>
              <a:rPr lang="en-US" sz="2000" dirty="0" err="1">
                <a:latin typeface="Arial" pitchFamily="34" charset="0"/>
                <a:cs typeface="Arial" pitchFamily="34" charset="0"/>
              </a:rPr>
              <a:t>dụng</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bóc</a:t>
            </a:r>
            <a:r>
              <a:rPr lang="en-US" sz="2000" dirty="0">
                <a:latin typeface="Arial" pitchFamily="34" charset="0"/>
                <a:cs typeface="Arial" pitchFamily="34" charset="0"/>
              </a:rPr>
              <a:t> </a:t>
            </a:r>
            <a:r>
              <a:rPr lang="en-US" sz="2000" dirty="0" err="1">
                <a:latin typeface="Arial" pitchFamily="34" charset="0"/>
                <a:cs typeface="Arial" pitchFamily="34" charset="0"/>
              </a:rPr>
              <a:t>lột</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mục</a:t>
            </a:r>
            <a:r>
              <a:rPr lang="en-US" sz="2000" dirty="0">
                <a:latin typeface="Arial" pitchFamily="34" charset="0"/>
                <a:cs typeface="Arial" pitchFamily="34" charset="0"/>
              </a:rPr>
              <a:t> </a:t>
            </a:r>
            <a:r>
              <a:rPr lang="en-US" sz="2000" dirty="0" err="1">
                <a:latin typeface="Arial" pitchFamily="34" charset="0"/>
                <a:cs typeface="Arial" pitchFamily="34" charset="0"/>
              </a:rPr>
              <a:t>đích</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mại</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buôn</a:t>
            </a:r>
            <a:r>
              <a:rPr lang="en-US" sz="2000" dirty="0">
                <a:latin typeface="Arial" pitchFamily="34" charset="0"/>
                <a:cs typeface="Arial" pitchFamily="34" charset="0"/>
              </a:rPr>
              <a:t> </a:t>
            </a:r>
            <a:r>
              <a:rPr lang="en-US" sz="2000" dirty="0" err="1">
                <a:latin typeface="Arial" pitchFamily="34" charset="0"/>
                <a:cs typeface="Arial" pitchFamily="34" charset="0"/>
              </a:rPr>
              <a:t>bán</a:t>
            </a:r>
            <a:r>
              <a:rPr lang="en-US" sz="2000" dirty="0">
                <a:latin typeface="Arial" pitchFamily="34" charset="0"/>
                <a:cs typeface="Arial" pitchFamily="34" charset="0"/>
              </a:rPr>
              <a:t> </a:t>
            </a: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mục</a:t>
            </a:r>
            <a:r>
              <a:rPr lang="en-US" sz="2000" dirty="0">
                <a:latin typeface="Arial" pitchFamily="34" charset="0"/>
                <a:cs typeface="Arial" pitchFamily="34" charset="0"/>
              </a:rPr>
              <a:t> </a:t>
            </a:r>
            <a:r>
              <a:rPr lang="en-US" sz="2000" dirty="0" err="1">
                <a:latin typeface="Arial" pitchFamily="34" charset="0"/>
                <a:cs typeface="Arial" pitchFamily="34" charset="0"/>
              </a:rPr>
              <a:t>đích</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văn</a:t>
            </a:r>
            <a:r>
              <a:rPr lang="en-US" sz="2000" dirty="0">
                <a:latin typeface="Arial" pitchFamily="34" charset="0"/>
                <a:cs typeface="Arial" pitchFamily="34" charset="0"/>
              </a:rPr>
              <a:t> </a:t>
            </a:r>
            <a:r>
              <a:rPr lang="en-US" sz="2000" dirty="0" err="1">
                <a:latin typeface="Arial" pitchFamily="34" charset="0"/>
                <a:cs typeface="Arial" pitchFamily="34" charset="0"/>
              </a:rPr>
              <a:t>hóa</a:t>
            </a:r>
            <a:r>
              <a:rPr lang="en-US" sz="2000" dirty="0">
                <a:latin typeface="Arial" pitchFamily="34" charset="0"/>
                <a:cs typeface="Arial" pitchFamily="34" charset="0"/>
              </a:rPr>
              <a:t> </a:t>
            </a:r>
            <a:r>
              <a:rPr lang="en-US" sz="2000" dirty="0" err="1">
                <a:latin typeface="Arial" pitchFamily="34" charset="0"/>
                <a:cs typeface="Arial" pitchFamily="34" charset="0"/>
              </a:rPr>
              <a:t>phẩm</a:t>
            </a:r>
            <a:r>
              <a:rPr lang="en-US" sz="2000" dirty="0">
                <a:latin typeface="Arial" pitchFamily="34" charset="0"/>
                <a:cs typeface="Arial" pitchFamily="34" charset="0"/>
              </a:rPr>
              <a:t> </a:t>
            </a:r>
            <a:r>
              <a:rPr lang="en-US" sz="2000" dirty="0" err="1">
                <a:latin typeface="Arial" pitchFamily="34" charset="0"/>
                <a:cs typeface="Arial" pitchFamily="34" charset="0"/>
              </a:rPr>
              <a:t>khiêu</a:t>
            </a:r>
            <a:r>
              <a:rPr lang="en-US" sz="2000" dirty="0">
                <a:latin typeface="Arial" pitchFamily="34" charset="0"/>
                <a:cs typeface="Arial" pitchFamily="34" charset="0"/>
              </a:rPr>
              <a:t> </a:t>
            </a:r>
            <a:r>
              <a:rPr lang="en-US" sz="2000" dirty="0" err="1">
                <a:latin typeface="Arial" pitchFamily="34" charset="0"/>
                <a:cs typeface="Arial" pitchFamily="34" charset="0"/>
              </a:rPr>
              <a:t>dâm</a:t>
            </a:r>
            <a:r>
              <a:rPr lang="en-US" sz="2000" dirty="0">
                <a:latin typeface="Arial" pitchFamily="34" charset="0"/>
                <a:cs typeface="Arial" pitchFamily="34" charset="0"/>
              </a:rPr>
              <a:t>, </a:t>
            </a:r>
            <a:r>
              <a:rPr lang="en-US" sz="2000" dirty="0" err="1">
                <a:latin typeface="Arial" pitchFamily="34" charset="0"/>
                <a:cs typeface="Arial" pitchFamily="34" charset="0"/>
              </a:rPr>
              <a:t>mại</a:t>
            </a:r>
            <a:r>
              <a:rPr lang="en-US" sz="2000" dirty="0">
                <a:latin typeface="Arial" pitchFamily="34" charset="0"/>
                <a:cs typeface="Arial" pitchFamily="34" charset="0"/>
              </a:rPr>
              <a:t> </a:t>
            </a:r>
            <a:r>
              <a:rPr lang="en-US" sz="2000" dirty="0" err="1">
                <a:latin typeface="Arial" pitchFamily="34" charset="0"/>
                <a:cs typeface="Arial" pitchFamily="34" charset="0"/>
              </a:rPr>
              <a:t>dâm</a:t>
            </a:r>
            <a:r>
              <a:rPr lang="en-US" sz="2000" dirty="0">
                <a:latin typeface="Arial" pitchFamily="34" charset="0"/>
                <a:cs typeface="Arial" pitchFamily="34" charset="0"/>
              </a:rPr>
              <a:t> </a:t>
            </a:r>
            <a:r>
              <a:rPr lang="en-US" sz="2000" dirty="0" err="1">
                <a:latin typeface="Arial" pitchFamily="34" charset="0"/>
                <a:cs typeface="Arial" pitchFamily="34" charset="0"/>
              </a:rPr>
              <a:t>đặc</a:t>
            </a:r>
            <a:r>
              <a:rPr lang="en-US" sz="2000" dirty="0">
                <a:latin typeface="Arial" pitchFamily="34" charset="0"/>
                <a:cs typeface="Arial" pitchFamily="34" charset="0"/>
              </a:rPr>
              <a:t> </a:t>
            </a:r>
            <a:r>
              <a:rPr lang="en-US" sz="2000" dirty="0" err="1">
                <a:latin typeface="Arial" pitchFamily="34" charset="0"/>
                <a:cs typeface="Arial" pitchFamily="34" charset="0"/>
              </a:rPr>
              <a:t>biệt</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ngành</a:t>
            </a:r>
            <a:r>
              <a:rPr lang="en-US" sz="2000" dirty="0">
                <a:latin typeface="Arial" pitchFamily="34" charset="0"/>
                <a:cs typeface="Arial" pitchFamily="34" charset="0"/>
              </a:rPr>
              <a:t> du </a:t>
            </a:r>
            <a:r>
              <a:rPr lang="en-US" sz="2000" dirty="0" err="1">
                <a:latin typeface="Arial" pitchFamily="34" charset="0"/>
                <a:cs typeface="Arial" pitchFamily="34" charset="0"/>
              </a:rPr>
              <a:t>lịch</a:t>
            </a:r>
            <a:r>
              <a:rPr lang="en-US" sz="2000" dirty="0">
                <a:latin typeface="Arial" pitchFamily="34" charset="0"/>
                <a:cs typeface="Arial" pitchFamily="34" charset="0"/>
              </a:rPr>
              <a:t>, </a:t>
            </a:r>
            <a:r>
              <a:rPr lang="en-US" sz="2000" dirty="0" err="1">
                <a:latin typeface="Arial" pitchFamily="34" charset="0"/>
                <a:cs typeface="Arial" pitchFamily="34" charset="0"/>
              </a:rPr>
              <a:t>nô</a:t>
            </a:r>
            <a:r>
              <a:rPr lang="en-US" sz="2000" dirty="0">
                <a:latin typeface="Arial" pitchFamily="34" charset="0"/>
                <a:cs typeface="Arial" pitchFamily="34" charset="0"/>
              </a:rPr>
              <a:t> </a:t>
            </a:r>
            <a:r>
              <a:rPr lang="en-US" sz="2000" dirty="0" err="1">
                <a:latin typeface="Arial" pitchFamily="34" charset="0"/>
                <a:cs typeface="Arial" pitchFamily="34" charset="0"/>
              </a:rPr>
              <a:t>lệ</a:t>
            </a:r>
            <a:r>
              <a:rPr lang="en-US" sz="2000" dirty="0">
                <a:latin typeface="Arial" pitchFamily="34" charset="0"/>
                <a:cs typeface="Arial" pitchFamily="34" charset="0"/>
              </a:rPr>
              <a:t> </a:t>
            </a:r>
            <a:r>
              <a:rPr lang="en-US" sz="2000" dirty="0" err="1">
                <a:latin typeface="Arial" pitchFamily="34" charset="0"/>
                <a:cs typeface="Arial" pitchFamily="34" charset="0"/>
              </a:rPr>
              <a:t>tình</a:t>
            </a:r>
            <a:r>
              <a:rPr lang="en-US" sz="2000" dirty="0">
                <a:latin typeface="Arial" pitchFamily="34" charset="0"/>
                <a:cs typeface="Arial" pitchFamily="34" charset="0"/>
              </a:rPr>
              <a:t> </a:t>
            </a:r>
            <a:r>
              <a:rPr lang="en-US" sz="2000" dirty="0" err="1">
                <a:latin typeface="Arial" pitchFamily="34" charset="0"/>
                <a:cs typeface="Arial" pitchFamily="34" charset="0"/>
              </a:rPr>
              <a:t>dục</a:t>
            </a:r>
            <a:r>
              <a:rPr lang="en-US" sz="2000" dirty="0">
                <a:latin typeface="Arial" pitchFamily="34" charset="0"/>
                <a:cs typeface="Arial" pitchFamily="34" charset="0"/>
              </a:rPr>
              <a:t>, </a:t>
            </a:r>
            <a:r>
              <a:rPr lang="en-US" sz="2000" dirty="0" err="1">
                <a:latin typeface="Arial" pitchFamily="34" charset="0"/>
                <a:cs typeface="Arial" pitchFamily="34" charset="0"/>
              </a:rPr>
              <a:t>buôn</a:t>
            </a:r>
            <a:r>
              <a:rPr lang="en-US" sz="2000" dirty="0">
                <a:latin typeface="Arial" pitchFamily="34" charset="0"/>
                <a:cs typeface="Arial" pitchFamily="34" charset="0"/>
              </a:rPr>
              <a:t> </a:t>
            </a:r>
            <a:r>
              <a:rPr lang="en-US" sz="2000" dirty="0" err="1">
                <a:latin typeface="Arial" pitchFamily="34" charset="0"/>
                <a:cs typeface="Arial" pitchFamily="34" charset="0"/>
              </a:rPr>
              <a:t>bán</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432137"/>
            <a:ext cx="2743200" cy="2759440"/>
          </a:xfrm>
          <a:prstGeom prst="rect">
            <a:avLst/>
          </a:prstGeom>
        </p:spPr>
      </p:pic>
    </p:spTree>
    <p:extLst>
      <p:ext uri="{BB962C8B-B14F-4D97-AF65-F5344CB8AC3E}">
        <p14:creationId xmlns:p14="http://schemas.microsoft.com/office/powerpoint/2010/main" val="6292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2153265" y="381000"/>
            <a:ext cx="4950394" cy="461665"/>
          </a:xfrm>
          <a:prstGeom prst="rect">
            <a:avLst/>
          </a:prstGeom>
        </p:spPr>
        <p:txBody>
          <a:bodyPr wrap="none">
            <a:spAutoFit/>
          </a:bodyPr>
          <a:lstStyle/>
          <a:p>
            <a:r>
              <a:rPr lang="en-US" sz="2400" b="1" dirty="0" err="1" smtClean="0">
                <a:solidFill>
                  <a:srgbClr val="FF0000"/>
                </a:solidFill>
                <a:latin typeface="Arial" pitchFamily="34" charset="0"/>
                <a:cs typeface="Arial" pitchFamily="34" charset="0"/>
              </a:rPr>
              <a:t>Các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thức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Bạo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lực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tinh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thần</a:t>
            </a:r>
            <a:r>
              <a:rPr lang="en-US" sz="2400" dirty="0">
                <a:solidFill>
                  <a:srgbClr val="FF0000"/>
                </a:solidFill>
                <a:latin typeface="Arial" pitchFamily="34" charset="0"/>
                <a:cs typeface="Arial"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53"/>
            <a:ext cx="1676400" cy="124777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930349" y="1286760"/>
            <a:ext cx="7515101" cy="51706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Hạ</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thấp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chê</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bai</a:t>
            </a:r>
            <a:r>
              <a:rPr lang="en-US" sz="22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34290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Tất</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thức</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riêng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phạm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dọa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hủi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bỏ</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phớt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nhãng</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nhu</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sóc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sức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khỏe</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thần</a:t>
            </a:r>
            <a:r>
              <a:rPr lang="en-US" sz="2200" dirty="0">
                <a:latin typeface="Times New Roman" pitchFamily="18" charset="0"/>
                <a:cs typeface="Times New Roman" pitchFamily="18" charset="0"/>
              </a:rPr>
              <a:t>, y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dục</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địch</a:t>
            </a:r>
            <a:r>
              <a:rPr lang="en-US" sz="2200" dirty="0">
                <a:latin typeface="Times New Roman" pitchFamily="18" charset="0"/>
                <a:cs typeface="Times New Roman" pitchFamily="18" charset="0"/>
              </a:rPr>
              <a:t>; </a:t>
            </a:r>
          </a:p>
          <a:p>
            <a:pPr marL="342900" lvl="0" indent="-342900" algn="just" hangingPunct="0">
              <a:lnSpc>
                <a:spcPct val="150000"/>
              </a:lnSpc>
              <a:buFont typeface="Wingdings" pitchFamily="2" charset="2"/>
              <a:buChar char="ü"/>
            </a:pPr>
            <a:r>
              <a:rPr lang="en-US" sz="2200" dirty="0" err="1">
                <a:latin typeface="Times New Roman" pitchFamily="18" charset="0"/>
                <a:cs typeface="Times New Roman" pitchFamily="18" charset="0"/>
              </a:rPr>
              <a:t>Đưa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giữ</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cô</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lập</a:t>
            </a:r>
            <a:r>
              <a:rPr lang="en-US" sz="22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marL="342900" lvl="0" indent="-342900" algn="just" hangingPunct="0">
              <a:lnSpc>
                <a:spcPct val="150000"/>
              </a:lnSpc>
              <a:buFont typeface="Wingdings" pitchFamily="2" charset="2"/>
              <a:buChar char="ü"/>
            </a:pPr>
            <a:r>
              <a:rPr lang="en-US" sz="2200" dirty="0" err="1" smtClean="0">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hiếp</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mạng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thoại</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internet. </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064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left)">
                                      <p:cBhvr>
                                        <p:cTn id="45" dur="500"/>
                                        <p:tgtEl>
                                          <p:spTgt spid="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left)">
                                      <p:cBhvr>
                                        <p:cTn id="5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31145"/>
            <a:ext cx="8001000" cy="587477"/>
          </a:xfrm>
        </p:spPr>
        <p:txBody>
          <a:bodyPr>
            <a:normAutofit/>
          </a:bodyPr>
          <a:lstStyle/>
          <a:p>
            <a:pPr algn="ctr" hangingPunct="0"/>
            <a:r>
              <a:rPr lang="en-US" sz="2400" b="1" dirty="0" err="1" smtClean="0">
                <a:solidFill>
                  <a:srgbClr val="FF0000"/>
                </a:solidFill>
                <a:latin typeface="Arial" pitchFamily="34" charset="0"/>
                <a:cs typeface="Arial" pitchFamily="34" charset="0"/>
              </a:rPr>
              <a:t>Biểu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của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Xao</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hoặc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đối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thờ</a:t>
            </a:r>
            <a:r>
              <a:rPr lang="en-US" sz="2400" b="1" dirty="0">
                <a:solidFill>
                  <a:srgbClr val="FF0000"/>
                </a:solidFill>
                <a:latin typeface="Arial" pitchFamily="34" charset="0"/>
                <a:cs typeface="Arial" pitchFamily="34" charset="0"/>
              </a:rPr>
              <a:t> ơ</a:t>
            </a:r>
            <a:endParaRPr lang="en-US" sz="2400" dirty="0">
              <a:solidFill>
                <a:srgbClr val="FF0000"/>
              </a:solidFill>
              <a:latin typeface="Arial" pitchFamily="34" charset="0"/>
              <a:cs typeface="Arial" pitchFamily="34" charset="0"/>
            </a:endParaRPr>
          </a:p>
        </p:txBody>
      </p:sp>
      <p:graphicFrame>
        <p:nvGraphicFramePr>
          <p:cNvPr id="6" name="Diagram 5"/>
          <p:cNvGraphicFramePr/>
          <p:nvPr>
            <p:extLst>
              <p:ext uri="{D42A27DB-BD31-4B8C-83A1-F6EECF244321}">
                <p14:modId xmlns:p14="http://schemas.microsoft.com/office/powerpoint/2010/main" val="781996764"/>
              </p:ext>
            </p:extLst>
          </p:nvPr>
        </p:nvGraphicFramePr>
        <p:xfrm>
          <a:off x="495300" y="167640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2400" y="838201"/>
            <a:ext cx="8763000" cy="646331"/>
          </a:xfrm>
          <a:prstGeom prst="rect">
            <a:avLst/>
          </a:prstGeom>
        </p:spPr>
        <p:txBody>
          <a:bodyPr wrap="square">
            <a:spAutoFit/>
          </a:bodyPr>
          <a:lstStyle/>
          <a:p>
            <a:pPr algn="ctr">
              <a:lnSpc>
                <a:spcPct val="150000"/>
              </a:lnSpc>
            </a:pPr>
            <a:r>
              <a:rPr lang="en-US" sz="2400" b="1" i="1" dirty="0" err="1">
                <a:solidFill>
                  <a:srgbClr val="0070C0"/>
                </a:solidFill>
                <a:latin typeface="Arial" pitchFamily="34" charset="0"/>
                <a:cs typeface="Arial" pitchFamily="34" charset="0"/>
              </a:rPr>
              <a:t>Với</a:t>
            </a:r>
            <a:r>
              <a:rPr lang="en-US" sz="2400" b="1" i="1" dirty="0">
                <a:solidFill>
                  <a:srgbClr val="0070C0"/>
                </a:solidFill>
                <a:latin typeface="Arial" pitchFamily="34" charset="0"/>
                <a:cs typeface="Arial" pitchFamily="34" charset="0"/>
              </a:rPr>
              <a:t> </a:t>
            </a:r>
            <a:r>
              <a:rPr lang="en-US" sz="2400" b="1" i="1" dirty="0" err="1">
                <a:solidFill>
                  <a:srgbClr val="0070C0"/>
                </a:solidFill>
                <a:latin typeface="Arial" pitchFamily="34" charset="0"/>
                <a:cs typeface="Arial" pitchFamily="34" charset="0"/>
              </a:rPr>
              <a:t>trẻ</a:t>
            </a:r>
            <a:r>
              <a:rPr lang="en-US" sz="2400" b="1" i="1" dirty="0">
                <a:solidFill>
                  <a:srgbClr val="0070C0"/>
                </a:solidFill>
                <a:latin typeface="Arial" pitchFamily="34" charset="0"/>
                <a:cs typeface="Arial" pitchFamily="34" charset="0"/>
              </a:rPr>
              <a:t>: </a:t>
            </a:r>
            <a:r>
              <a:rPr lang="en-US" sz="2400" b="1" dirty="0">
                <a:solidFill>
                  <a:srgbClr val="0070C0"/>
                </a:solidFill>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nhưng</a:t>
            </a:r>
            <a:r>
              <a:rPr lang="en-US" sz="2400" dirty="0">
                <a:latin typeface="Arial" pitchFamily="34" charset="0"/>
                <a:cs typeface="Arial" pitchFamily="34" charset="0"/>
              </a:rPr>
              <a:t> </a:t>
            </a:r>
            <a:r>
              <a:rPr lang="en-US" sz="2400" dirty="0" err="1">
                <a:latin typeface="Arial" pitchFamily="34" charset="0"/>
                <a:cs typeface="Arial" pitchFamily="34" charset="0"/>
              </a:rPr>
              <a:t>không</a:t>
            </a:r>
            <a:r>
              <a:rPr lang="en-US" sz="2400" dirty="0">
                <a:latin typeface="Arial" pitchFamily="34" charset="0"/>
                <a:cs typeface="Arial" pitchFamily="34" charset="0"/>
              </a:rPr>
              <a:t> </a:t>
            </a:r>
            <a:r>
              <a:rPr lang="en-US" sz="2400" dirty="0" err="1">
                <a:latin typeface="Arial" pitchFamily="34" charset="0"/>
                <a:cs typeface="Arial" pitchFamily="34" charset="0"/>
              </a:rPr>
              <a:t>giới</a:t>
            </a:r>
            <a:r>
              <a:rPr lang="en-US" sz="2400" dirty="0">
                <a:latin typeface="Arial" pitchFamily="34" charset="0"/>
                <a:cs typeface="Arial" pitchFamily="34" charset="0"/>
              </a:rPr>
              <a:t> </a:t>
            </a:r>
            <a:r>
              <a:rPr lang="en-US" sz="2400" dirty="0" err="1">
                <a:latin typeface="Arial" pitchFamily="34" charset="0"/>
                <a:cs typeface="Arial" pitchFamily="34" charset="0"/>
              </a:rPr>
              <a:t>hạn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thức</a:t>
            </a:r>
            <a:r>
              <a:rPr lang="en-US" sz="2400" dirty="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832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553658EC-869E-4118-BDAE-FAB27EE4406F}"/>
                                            </p:graphicEl>
                                          </p:spTgt>
                                        </p:tgtEl>
                                        <p:attrNameLst>
                                          <p:attrName>style.visibility</p:attrName>
                                        </p:attrNameLst>
                                      </p:cBhvr>
                                      <p:to>
                                        <p:strVal val="visible"/>
                                      </p:to>
                                    </p:set>
                                    <p:animEffect transition="in" filter="wipe(up)">
                                      <p:cBhvr>
                                        <p:cTn id="7" dur="500"/>
                                        <p:tgtEl>
                                          <p:spTgt spid="6">
                                            <p:graphicEl>
                                              <a:dgm id="{553658EC-869E-4118-BDAE-FAB27EE44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F1C7DB65-BD37-45C3-9ED8-AAC6016CF0A0}"/>
                                            </p:graphicEl>
                                          </p:spTgt>
                                        </p:tgtEl>
                                        <p:attrNameLst>
                                          <p:attrName>style.visibility</p:attrName>
                                        </p:attrNameLst>
                                      </p:cBhvr>
                                      <p:to>
                                        <p:strVal val="visible"/>
                                      </p:to>
                                    </p:set>
                                    <p:animEffect transition="in" filter="wipe(up)">
                                      <p:cBhvr>
                                        <p:cTn id="12" dur="500"/>
                                        <p:tgtEl>
                                          <p:spTgt spid="6">
                                            <p:graphicEl>
                                              <a:dgm id="{F1C7DB65-BD37-45C3-9ED8-AAC6016CF0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5E806656-2F69-475C-B2CE-0491F4D5401D}"/>
                                            </p:graphicEl>
                                          </p:spTgt>
                                        </p:tgtEl>
                                        <p:attrNameLst>
                                          <p:attrName>style.visibility</p:attrName>
                                        </p:attrNameLst>
                                      </p:cBhvr>
                                      <p:to>
                                        <p:strVal val="visible"/>
                                      </p:to>
                                    </p:set>
                                    <p:animEffect transition="in" filter="wipe(up)">
                                      <p:cBhvr>
                                        <p:cTn id="17" dur="500"/>
                                        <p:tgtEl>
                                          <p:spTgt spid="6">
                                            <p:graphicEl>
                                              <a:dgm id="{5E806656-2F69-475C-B2CE-0491F4D540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DAC6B40C-C840-4282-9364-9C8C7A62F51D}"/>
                                            </p:graphicEl>
                                          </p:spTgt>
                                        </p:tgtEl>
                                        <p:attrNameLst>
                                          <p:attrName>style.visibility</p:attrName>
                                        </p:attrNameLst>
                                      </p:cBhvr>
                                      <p:to>
                                        <p:strVal val="visible"/>
                                      </p:to>
                                    </p:set>
                                    <p:animEffect transition="in" filter="wipe(up)">
                                      <p:cBhvr>
                                        <p:cTn id="22" dur="500"/>
                                        <p:tgtEl>
                                          <p:spTgt spid="6">
                                            <p:graphicEl>
                                              <a:dgm id="{DAC6B40C-C840-4282-9364-9C8C7A62F51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7AD143FB-F224-48C2-BF8E-8439BB0DC9DD}"/>
                                            </p:graphicEl>
                                          </p:spTgt>
                                        </p:tgtEl>
                                        <p:attrNameLst>
                                          <p:attrName>style.visibility</p:attrName>
                                        </p:attrNameLst>
                                      </p:cBhvr>
                                      <p:to>
                                        <p:strVal val="visible"/>
                                      </p:to>
                                    </p:set>
                                    <p:animEffect transition="in" filter="wipe(up)">
                                      <p:cBhvr>
                                        <p:cTn id="27" dur="500"/>
                                        <p:tgtEl>
                                          <p:spTgt spid="6">
                                            <p:graphicEl>
                                              <a:dgm id="{7AD143FB-F224-48C2-BF8E-8439BB0DC9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graphicEl>
                                              <a:dgm id="{94CAF6AE-37F7-44AA-81EE-CC9225DBCDA1}"/>
                                            </p:graphicEl>
                                          </p:spTgt>
                                        </p:tgtEl>
                                        <p:attrNameLst>
                                          <p:attrName>style.visibility</p:attrName>
                                        </p:attrNameLst>
                                      </p:cBhvr>
                                      <p:to>
                                        <p:strVal val="visible"/>
                                      </p:to>
                                    </p:set>
                                    <p:animEffect transition="in" filter="wipe(up)">
                                      <p:cBhvr>
                                        <p:cTn id="32" dur="500"/>
                                        <p:tgtEl>
                                          <p:spTgt spid="6">
                                            <p:graphicEl>
                                              <a:dgm id="{94CAF6AE-37F7-44AA-81EE-CC9225DBCD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2014</TotalTime>
  <Words>3386</Words>
  <Application>Microsoft Office PowerPoint</Application>
  <PresentationFormat>On-screen Show (4:3)</PresentationFormat>
  <Paragraphs>286</Paragraphs>
  <Slides>50</Slides>
  <Notes>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PHÒNG CHỐNG BẠO LỰC HỌC ĐƯỜNG Ở CÁC CƠ SỞ GIÁO DỤC MẦM 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Biểu hiện của Xao nhãng hoặc đối xử thờ ơ</vt:lpstr>
      <vt:lpstr>PowerPoint Presentation</vt:lpstr>
      <vt:lpstr>PowerPoint Presentation</vt:lpstr>
      <vt:lpstr> Ảnh hưởng đến sự phát triển thể chất </vt:lpstr>
      <vt:lpstr>Ảnh hưởng đến tâm lí, hành vi và các mối tương tác xã hội</vt:lpstr>
      <vt:lpstr>Ảnh hưởng đến việc học tập của trẻ</vt:lpstr>
      <vt:lpstr>Nguyên nhân cơ bản của BLHĐ ở cơ sở GDMN</vt:lpstr>
      <vt:lpstr>PowerPoint Presentation</vt:lpstr>
      <vt:lpstr>MỘT SỐ KINH NGHIỆM QUỐC TẾ</vt:lpstr>
      <vt:lpstr>MỘT SỐ KINH NGHIỆM QUỐC TẾ</vt:lpstr>
      <vt:lpstr>PowerPoint Presentation</vt:lpstr>
      <vt:lpstr>BÀI HỌC TỪ PHẦN LAN “Thành công cho tất cả, không có HS bị bỏ lại phía sau". </vt:lpstr>
      <vt:lpstr>PowerPoint Presentation</vt:lpstr>
      <vt:lpstr>Đạo luật HS và phúc lợi HS (2014)  Thành lập nhóm dịch vụ hỗ trợ bao gồm nhiều chuyên gia thuộc các lĩnh vực giáo dục- y tế- tâm lí- xã hội ở các trường học;  được thực hiện và quản lý với sự hợp tác đa ngành có tính chất hệ thống giữa GV, nhân viên y tế, tư vấn tâm lý, dịch vụ xã hội, HS và phụ huynh.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Những BP thực hiện trong giai đoạn “Ngăn ngừa – xử lý”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BẠO LỰC HỌC ĐƯỜNG Ở CÁC CƠ SỞ GIÁO DỤC MẦM NON</dc:title>
  <dc:creator>ThuHa</dc:creator>
  <cp:lastModifiedBy>Admin</cp:lastModifiedBy>
  <cp:revision>164</cp:revision>
  <cp:lastPrinted>2019-10-22T04:28:58Z</cp:lastPrinted>
  <dcterms:created xsi:type="dcterms:W3CDTF">2019-06-24T07:14:17Z</dcterms:created>
  <dcterms:modified xsi:type="dcterms:W3CDTF">2019-10-23T07:51:18Z</dcterms:modified>
</cp:coreProperties>
</file>