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305" r:id="rId10"/>
    <p:sldId id="266" r:id="rId11"/>
    <p:sldId id="336" r:id="rId12"/>
    <p:sldId id="337" r:id="rId13"/>
    <p:sldId id="338" r:id="rId14"/>
    <p:sldId id="339" r:id="rId15"/>
    <p:sldId id="340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00" r:id="rId44"/>
    <p:sldId id="334" r:id="rId45"/>
    <p:sldId id="335" r:id="rId46"/>
    <p:sldId id="342" r:id="rId47"/>
    <p:sldId id="343" r:id="rId48"/>
    <p:sldId id="344" r:id="rId49"/>
    <p:sldId id="34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7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3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1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9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6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5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6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8A9A1-E819-4AD3-8FC7-26F7F29DFB5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A07D-031C-4624-A4D8-D71576B5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3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9" y="64999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62" y="64999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28" y="52880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6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2" y="0"/>
            <a:ext cx="739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7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24" y="0"/>
            <a:ext cx="7646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7" y="68304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68304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23" y="49575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" y="61694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72" y="605927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2" y="694063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5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13" y="618150"/>
            <a:ext cx="7159082" cy="54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7" y="47372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6" y="0"/>
            <a:ext cx="7142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03" y="594911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6" y="0"/>
            <a:ext cx="7142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0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8000">
        <p15:prstTrans prst="origami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5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8000">
        <p15:prstTrans prst="origami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0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8000">
        <p15:prstTrans prst="origami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2" y="5838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4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8000">
        <p15:prstTrans prst="origami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72" y="0"/>
            <a:ext cx="791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85" y="0"/>
            <a:ext cx="7754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72" y="0"/>
            <a:ext cx="79154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18" y="0"/>
            <a:ext cx="43987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37" y="0"/>
            <a:ext cx="931872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 32bit VS7</dc:creator>
  <cp:lastModifiedBy>Win 8 32bit VS7</cp:lastModifiedBy>
  <cp:revision>11</cp:revision>
  <dcterms:created xsi:type="dcterms:W3CDTF">2019-09-19T18:37:19Z</dcterms:created>
  <dcterms:modified xsi:type="dcterms:W3CDTF">2019-09-23T17:13:47Z</dcterms:modified>
</cp:coreProperties>
</file>