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0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4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6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4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9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1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9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1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1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219A-B1BF-46DC-9657-11BB0142188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5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600" y="609600"/>
            <a:ext cx="7010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MẦM NON VƯỜN HỒNG QUẬN 8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HỌC NGÀY THỨ BA (14/04/2020)</a:t>
            </a:r>
          </a:p>
          <a:p>
            <a:pPr algn="ctr"/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ÂM NHẠC BÀI HÁT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“EM YÊU CÂY XANH”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04657" y="5410200"/>
            <a:ext cx="27032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 CHỒI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(4-5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475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1026" name="Picture 2" descr="C:\Users\win7\Desktop\bài há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-16278"/>
            <a:ext cx="7696198" cy="6874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02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10</cp:revision>
  <dcterms:created xsi:type="dcterms:W3CDTF">2020-04-12T04:56:48Z</dcterms:created>
  <dcterms:modified xsi:type="dcterms:W3CDTF">2020-04-13T10:04:50Z</dcterms:modified>
</cp:coreProperties>
</file>