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0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7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949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6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48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95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8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9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1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1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0219A-B1BF-46DC-9657-11BB01421882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8774C-F1BB-48A9-A775-74B201CDA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35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1600" y="609600"/>
            <a:ext cx="7010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VƯỜN HỒNG QUẬN 8</a:t>
            </a:r>
          </a:p>
          <a:p>
            <a:pPr algn="ctr"/>
            <a:endParaRPr lang="en-US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 HỌC NGÀY THỨ BA (14/04/2020)</a:t>
            </a:r>
          </a:p>
          <a:p>
            <a:pPr algn="ctr"/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ÂM NHẠC BÀI HÁT</a:t>
            </a:r>
          </a:p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“EM YÊU CÂY XANH”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604657" y="5410200"/>
            <a:ext cx="27032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 CHỒI 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(4-5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3475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1026" name="Picture 2" descr="C:\Users\win7\Desktop\bài há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-16278"/>
            <a:ext cx="7696198" cy="6874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9025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win7</dc:creator>
  <cp:lastModifiedBy>win7</cp:lastModifiedBy>
  <cp:revision>10</cp:revision>
  <dcterms:created xsi:type="dcterms:W3CDTF">2020-04-12T04:56:48Z</dcterms:created>
  <dcterms:modified xsi:type="dcterms:W3CDTF">2020-04-13T10:04:50Z</dcterms:modified>
</cp:coreProperties>
</file>