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4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304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" y="15240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BA (14/4/2020)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81200" y="2971800"/>
            <a:ext cx="54707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 HÁT “MÚA CHO MẸ XEM”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66800" y="304800"/>
            <a:ext cx="762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TRƯỜNG MẦM NON VƯỜN HỒNG QUẬN 8 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276600" y="914400"/>
            <a:ext cx="2713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LỚP: MẦM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– 4 TUỔI)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2" descr="C:\Users\HP\Downloads\MUA CHO ME XE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0"/>
            <a:ext cx="5791200" cy="5510981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3581400" y="4267200"/>
            <a:ext cx="2050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clip trẻ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40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31</cp:revision>
  <dcterms:created xsi:type="dcterms:W3CDTF">2020-04-11T02:34:12Z</dcterms:created>
  <dcterms:modified xsi:type="dcterms:W3CDTF">2020-04-13T08:44:58Z</dcterms:modified>
</cp:coreProperties>
</file>