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011C3-A7A5-4047-939F-40B95EFD315B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5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HP\Downloads\NỀN KH TUẦ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304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62000" y="1524000"/>
            <a:ext cx="77096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346325" algn="l"/>
              </a:tabLst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NỘI DUNG HỌC NGÀY THỨ BA (21/4/2020)</a:t>
            </a:r>
            <a:endParaRPr lang="en-US" sz="9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38200" y="2819400"/>
            <a:ext cx="71176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“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lượng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4”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66800" y="304800"/>
            <a:ext cx="762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TRƯỜNG MẦM NON VƯỜN HỒNG QUẬN 8 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3276600" y="914400"/>
            <a:ext cx="27132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LỚP: MẦM (3 – 4 TUỔI)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37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37</cp:revision>
  <dcterms:created xsi:type="dcterms:W3CDTF">2020-04-11T02:34:12Z</dcterms:created>
  <dcterms:modified xsi:type="dcterms:W3CDTF">2020-04-16T12:18:09Z</dcterms:modified>
</cp:coreProperties>
</file>