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11.photo.talk.zdn.vn/8426653843905021396/ead145170778fd26a4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133600" y="1295400"/>
            <a:ext cx="5217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895600" y="1676400"/>
            <a:ext cx="3555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LỚP: MẦM (3 – 4 TUỔI)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762000" y="26670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BA (28/4/2020)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1200" y="4267200"/>
            <a:ext cx="5772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Âm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hát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tay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914400"/>
            <a:ext cx="4302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8</a:t>
            </a:r>
            <a:endParaRPr lang="en-US" sz="2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 descr="C:\Users\HP\Downloads\16b240c22c98d6c68f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45</cp:revision>
  <dcterms:created xsi:type="dcterms:W3CDTF">2020-04-11T02:34:12Z</dcterms:created>
  <dcterms:modified xsi:type="dcterms:W3CDTF">2020-04-24T05:38:12Z</dcterms:modified>
</cp:coreProperties>
</file>