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16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8AEE-DCED-41F4-87F3-A49668D3CB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C06E-8113-4090-81DD-FC2313EEC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8AEE-DCED-41F4-87F3-A49668D3CB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C06E-8113-4090-81DD-FC2313EEC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8AEE-DCED-41F4-87F3-A49668D3CB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C06E-8113-4090-81DD-FC2313EEC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8AEE-DCED-41F4-87F3-A49668D3CB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C06E-8113-4090-81DD-FC2313EEC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8AEE-DCED-41F4-87F3-A49668D3CB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C06E-8113-4090-81DD-FC2313EEC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8AEE-DCED-41F4-87F3-A49668D3CB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C06E-8113-4090-81DD-FC2313EEC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8AEE-DCED-41F4-87F3-A49668D3CB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C06E-8113-4090-81DD-FC2313EEC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8AEE-DCED-41F4-87F3-A49668D3CB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C06E-8113-4090-81DD-FC2313EEC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8AEE-DCED-41F4-87F3-A49668D3CB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C06E-8113-4090-81DD-FC2313EEC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8AEE-DCED-41F4-87F3-A49668D3CB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C06E-8113-4090-81DD-FC2313EEC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8AEE-DCED-41F4-87F3-A49668D3CB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C06E-8113-4090-81DD-FC2313EEC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F8AEE-DCED-41F4-87F3-A49668D3CBC0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3C06E-8113-4090-81DD-FC2313EEC7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nh-nen-cho-powerpoint-bau-troi-va-khinh-khi-cau_09271685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71600" y="685800"/>
            <a:ext cx="6432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VƯỜN HỒNG QUẬN 8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0" y="1676400"/>
            <a:ext cx="5624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NỘI DUNG DẠY NGÀY THỨ HAI ( 13/0</a:t>
            </a:r>
            <a:r>
              <a:rPr lang="vi-VN" sz="2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/2020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2819400"/>
            <a:ext cx="831670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00" b="1" dirty="0" err="1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600" b="1" dirty="0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600" b="1" dirty="0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600" b="1" dirty="0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600" b="1" dirty="0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600" b="1" dirty="0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2600" b="1" dirty="0" err="1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600" b="1" dirty="0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600" b="1" dirty="0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600" b="1" dirty="0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sz="2600" b="1" dirty="0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600" b="1" dirty="0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600" b="1" dirty="0" err="1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600" b="1" dirty="0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algn="ctr"/>
            <a:r>
              <a:rPr lang="en-US" sz="2600" b="1" dirty="0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600" b="1" dirty="0" err="1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600" b="1" dirty="0" smtClean="0">
                <a:solidFill>
                  <a:srgbClr val="E016B5"/>
                </a:solidFill>
                <a:latin typeface="Times New Roman" pitchFamily="18" charset="0"/>
                <a:cs typeface="Times New Roman" pitchFamily="18" charset="0"/>
              </a:rPr>
              <a:t> clip)</a:t>
            </a:r>
            <a:endParaRPr lang="en-US" sz="2600" b="1" dirty="0">
              <a:solidFill>
                <a:srgbClr val="E016B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5562600"/>
            <a:ext cx="3678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LỨA TUỔI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 ( 5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6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TUỔI )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9</cp:revision>
  <dcterms:created xsi:type="dcterms:W3CDTF">2020-04-12T04:22:23Z</dcterms:created>
  <dcterms:modified xsi:type="dcterms:W3CDTF">2020-04-12T06:48:41Z</dcterms:modified>
</cp:coreProperties>
</file>