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15240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HAI (20/4/2020)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19400" y="2819400"/>
            <a:ext cx="39581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Âm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Đàn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con”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52600" y="228600"/>
            <a:ext cx="6432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 QUẬN 8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581400" y="838200"/>
            <a:ext cx="29933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LỚP: MẦM (3 - 4 TUỔI)</a:t>
            </a:r>
            <a:endParaRPr lang="en-US" sz="20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2" descr="https://f7.photo.talk.zdn.vn/7777969057818849061/d98b9349dff624a87de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10634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32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36</cp:revision>
  <dcterms:created xsi:type="dcterms:W3CDTF">2020-04-11T02:34:12Z</dcterms:created>
  <dcterms:modified xsi:type="dcterms:W3CDTF">2020-04-17T04:21:10Z</dcterms:modified>
</cp:coreProperties>
</file>