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66FF33"/>
    <a:srgbClr val="0000FF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CBC5-BC40-4EE7-9D22-3AC79487C78E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F5E-7DB8-4CA6-A36D-F3748EC8A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CBC5-BC40-4EE7-9D22-3AC79487C78E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F5E-7DB8-4CA6-A36D-F3748EC8A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6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CBC5-BC40-4EE7-9D22-3AC79487C78E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F5E-7DB8-4CA6-A36D-F3748EC8A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53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CBC5-BC40-4EE7-9D22-3AC79487C78E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F5E-7DB8-4CA6-A36D-F3748EC8A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215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CBC5-BC40-4EE7-9D22-3AC79487C78E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F5E-7DB8-4CA6-A36D-F3748EC8A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18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CBC5-BC40-4EE7-9D22-3AC79487C78E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F5E-7DB8-4CA6-A36D-F3748EC8A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05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CBC5-BC40-4EE7-9D22-3AC79487C78E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F5E-7DB8-4CA6-A36D-F3748EC8A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44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CBC5-BC40-4EE7-9D22-3AC79487C78E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F5E-7DB8-4CA6-A36D-F3748EC8A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257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CBC5-BC40-4EE7-9D22-3AC79487C78E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F5E-7DB8-4CA6-A36D-F3748EC8A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169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CBC5-BC40-4EE7-9D22-3AC79487C78E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F5E-7DB8-4CA6-A36D-F3748EC8A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67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CBC5-BC40-4EE7-9D22-3AC79487C78E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F5E-7DB8-4CA6-A36D-F3748EC8A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9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2CBC5-BC40-4EE7-9D22-3AC79487C78E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DAF5E-7DB8-4CA6-A36D-F3748EC8A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652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47700" y="533399"/>
            <a:ext cx="80772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ỦY BAN NHÂN DÂN QUẬN 8</a:t>
            </a:r>
            <a:endParaRPr lang="en-US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MẦM NON VƯỜN HỒNG QUẬN 8</a:t>
            </a:r>
          </a:p>
          <a:p>
            <a:pPr algn="ctr"/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 HỌC NGÀY THỨ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SÁU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17/04/2020)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GIÁO DỤC KỸ NĂNG SỐNG</a:t>
            </a:r>
          </a:p>
          <a:p>
            <a:pPr algn="ctr"/>
            <a:r>
              <a:rPr 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Hướng dẫn Bé đeo khẩu trang”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19697" y="5334000"/>
            <a:ext cx="30919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660066"/>
                </a:solidFill>
              </a:rPr>
              <a:t>LỚP: CHỒI </a:t>
            </a:r>
            <a:r>
              <a:rPr lang="en-US" sz="2400" b="1" dirty="0" smtClean="0">
                <a:solidFill>
                  <a:srgbClr val="660066"/>
                </a:solidFill>
              </a:rPr>
              <a:t>1 (4-5 TUỔI)</a:t>
            </a:r>
            <a:endParaRPr lang="en-US" sz="2400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743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</dc:creator>
  <cp:lastModifiedBy>win7</cp:lastModifiedBy>
  <cp:revision>6</cp:revision>
  <dcterms:created xsi:type="dcterms:W3CDTF">2020-04-12T05:31:32Z</dcterms:created>
  <dcterms:modified xsi:type="dcterms:W3CDTF">2020-04-13T11:17:55Z</dcterms:modified>
</cp:coreProperties>
</file>